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sldIdLst>
    <p:sldId id="256" r:id="rId5"/>
    <p:sldId id="265" r:id="rId6"/>
    <p:sldId id="257" r:id="rId7"/>
    <p:sldId id="258" r:id="rId8"/>
    <p:sldId id="259" r:id="rId9"/>
    <p:sldId id="260" r:id="rId10"/>
    <p:sldId id="261" r:id="rId11"/>
    <p:sldId id="262" r:id="rId12"/>
    <p:sldId id="263"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A8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B150FE-9467-4DF3-91B6-B9DAD7D00C2F}" v="24" dt="2023-02-17T11:39:38.0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100" d="100"/>
          <a:sy n="100" d="100"/>
        </p:scale>
        <p:origin x="936" y="3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CPER KUTARNIA (1804364)" userId="1f71fe46-f927-4655-8fb9-91c0cd465495" providerId="ADAL" clId="{1FB150FE-9467-4DF3-91B6-B9DAD7D00C2F}"/>
    <pc:docChg chg="undo custSel addSld delSld modSld">
      <pc:chgData name="KACPER KUTARNIA (1804364)" userId="1f71fe46-f927-4655-8fb9-91c0cd465495" providerId="ADAL" clId="{1FB150FE-9467-4DF3-91B6-B9DAD7D00C2F}" dt="2023-02-17T11:39:43.433" v="603" actId="1076"/>
      <pc:docMkLst>
        <pc:docMk/>
      </pc:docMkLst>
      <pc:sldChg chg="addSp modSp mod modAnim">
        <pc:chgData name="KACPER KUTARNIA (1804364)" userId="1f71fe46-f927-4655-8fb9-91c0cd465495" providerId="ADAL" clId="{1FB150FE-9467-4DF3-91B6-B9DAD7D00C2F}" dt="2023-02-17T11:39:43.433" v="603" actId="1076"/>
        <pc:sldMkLst>
          <pc:docMk/>
          <pc:sldMk cId="4230436719" sldId="256"/>
        </pc:sldMkLst>
        <pc:spChg chg="mod">
          <ac:chgData name="KACPER KUTARNIA (1804364)" userId="1f71fe46-f927-4655-8fb9-91c0cd465495" providerId="ADAL" clId="{1FB150FE-9467-4DF3-91B6-B9DAD7D00C2F}" dt="2023-02-17T11:17:44.590" v="178" actId="403"/>
          <ac:spMkLst>
            <pc:docMk/>
            <pc:sldMk cId="4230436719" sldId="256"/>
            <ac:spMk id="3" creationId="{8F8F9EAE-4189-A530-62CB-FEC0DFC082E1}"/>
          </ac:spMkLst>
        </pc:spChg>
        <pc:picChg chg="add mod">
          <ac:chgData name="KACPER KUTARNIA (1804364)" userId="1f71fe46-f927-4655-8fb9-91c0cd465495" providerId="ADAL" clId="{1FB150FE-9467-4DF3-91B6-B9DAD7D00C2F}" dt="2023-02-17T11:39:43.433" v="603" actId="1076"/>
          <ac:picMkLst>
            <pc:docMk/>
            <pc:sldMk cId="4230436719" sldId="256"/>
            <ac:picMk id="5" creationId="{7FABA427-6C8B-8B29-9B1F-44EA2310D075}"/>
          </ac:picMkLst>
        </pc:picChg>
      </pc:sldChg>
      <pc:sldChg chg="delSp mod">
        <pc:chgData name="KACPER KUTARNIA (1804364)" userId="1f71fe46-f927-4655-8fb9-91c0cd465495" providerId="ADAL" clId="{1FB150FE-9467-4DF3-91B6-B9DAD7D00C2F}" dt="2023-02-17T11:25:26.469" v="286" actId="478"/>
        <pc:sldMkLst>
          <pc:docMk/>
          <pc:sldMk cId="2235635374" sldId="258"/>
        </pc:sldMkLst>
        <pc:spChg chg="del">
          <ac:chgData name="KACPER KUTARNIA (1804364)" userId="1f71fe46-f927-4655-8fb9-91c0cd465495" providerId="ADAL" clId="{1FB150FE-9467-4DF3-91B6-B9DAD7D00C2F}" dt="2023-02-17T11:25:26.469" v="286" actId="478"/>
          <ac:spMkLst>
            <pc:docMk/>
            <pc:sldMk cId="2235635374" sldId="258"/>
            <ac:spMk id="3" creationId="{CD4C301E-16EB-F837-F8E4-31A4E5E01469}"/>
          </ac:spMkLst>
        </pc:spChg>
      </pc:sldChg>
      <pc:sldChg chg="modSp mod">
        <pc:chgData name="KACPER KUTARNIA (1804364)" userId="1f71fe46-f927-4655-8fb9-91c0cd465495" providerId="ADAL" clId="{1FB150FE-9467-4DF3-91B6-B9DAD7D00C2F}" dt="2023-02-17T11:20:20.144" v="189" actId="20577"/>
        <pc:sldMkLst>
          <pc:docMk/>
          <pc:sldMk cId="1343760295" sldId="259"/>
        </pc:sldMkLst>
        <pc:spChg chg="mod">
          <ac:chgData name="KACPER KUTARNIA (1804364)" userId="1f71fe46-f927-4655-8fb9-91c0cd465495" providerId="ADAL" clId="{1FB150FE-9467-4DF3-91B6-B9DAD7D00C2F}" dt="2023-02-17T11:20:20.144" v="189" actId="20577"/>
          <ac:spMkLst>
            <pc:docMk/>
            <pc:sldMk cId="1343760295" sldId="259"/>
            <ac:spMk id="2" creationId="{672AEAA8-7A60-05D0-A98C-3F1891B40DB7}"/>
          </ac:spMkLst>
        </pc:spChg>
      </pc:sldChg>
      <pc:sldChg chg="addSp delSp modSp mod modTransition setBg">
        <pc:chgData name="KACPER KUTARNIA (1804364)" userId="1f71fe46-f927-4655-8fb9-91c0cd465495" providerId="ADAL" clId="{1FB150FE-9467-4DF3-91B6-B9DAD7D00C2F}" dt="2023-02-17T11:32:23.886" v="592"/>
        <pc:sldMkLst>
          <pc:docMk/>
          <pc:sldMk cId="2665657322" sldId="262"/>
        </pc:sldMkLst>
        <pc:spChg chg="del">
          <ac:chgData name="KACPER KUTARNIA (1804364)" userId="1f71fe46-f927-4655-8fb9-91c0cd465495" providerId="ADAL" clId="{1FB150FE-9467-4DF3-91B6-B9DAD7D00C2F}" dt="2023-02-17T11:25:29.847" v="287" actId="478"/>
          <ac:spMkLst>
            <pc:docMk/>
            <pc:sldMk cId="2665657322" sldId="262"/>
            <ac:spMk id="2" creationId="{D66CF935-365B-402A-629F-B66D3F46B31D}"/>
          </ac:spMkLst>
        </pc:spChg>
        <pc:spChg chg="del">
          <ac:chgData name="KACPER KUTARNIA (1804364)" userId="1f71fe46-f927-4655-8fb9-91c0cd465495" providerId="ADAL" clId="{1FB150FE-9467-4DF3-91B6-B9DAD7D00C2F}" dt="2023-02-17T11:25:30.653" v="288" actId="478"/>
          <ac:spMkLst>
            <pc:docMk/>
            <pc:sldMk cId="2665657322" sldId="262"/>
            <ac:spMk id="3" creationId="{421103FF-C301-A7C7-E877-4A076DABCB2C}"/>
          </ac:spMkLst>
        </pc:spChg>
        <pc:spChg chg="add mod">
          <ac:chgData name="KACPER KUTARNIA (1804364)" userId="1f71fe46-f927-4655-8fb9-91c0cd465495" providerId="ADAL" clId="{1FB150FE-9467-4DF3-91B6-B9DAD7D00C2F}" dt="2023-02-17T11:28:21.490" v="369" actId="688"/>
          <ac:spMkLst>
            <pc:docMk/>
            <pc:sldMk cId="2665657322" sldId="262"/>
            <ac:spMk id="5" creationId="{5E6E6783-945C-2CBF-1CC8-C3FEB8BB6685}"/>
          </ac:spMkLst>
        </pc:spChg>
        <pc:spChg chg="add mod ord">
          <ac:chgData name="KACPER KUTARNIA (1804364)" userId="1f71fe46-f927-4655-8fb9-91c0cd465495" providerId="ADAL" clId="{1FB150FE-9467-4DF3-91B6-B9DAD7D00C2F}" dt="2023-02-17T11:30:09.696" v="572" actId="171"/>
          <ac:spMkLst>
            <pc:docMk/>
            <pc:sldMk cId="2665657322" sldId="262"/>
            <ac:spMk id="6" creationId="{3DE79EFA-9603-6C8E-6383-79B01129E9CF}"/>
          </ac:spMkLst>
        </pc:spChg>
        <pc:spChg chg="add mod ord">
          <ac:chgData name="KACPER KUTARNIA (1804364)" userId="1f71fe46-f927-4655-8fb9-91c0cd465495" providerId="ADAL" clId="{1FB150FE-9467-4DF3-91B6-B9DAD7D00C2F}" dt="2023-02-17T11:30:31.878" v="578" actId="171"/>
          <ac:spMkLst>
            <pc:docMk/>
            <pc:sldMk cId="2665657322" sldId="262"/>
            <ac:spMk id="7" creationId="{8CEA8384-A66A-AF82-14C1-935461DA7579}"/>
          </ac:spMkLst>
        </pc:spChg>
        <pc:spChg chg="add del">
          <ac:chgData name="KACPER KUTARNIA (1804364)" userId="1f71fe46-f927-4655-8fb9-91c0cd465495" providerId="ADAL" clId="{1FB150FE-9467-4DF3-91B6-B9DAD7D00C2F}" dt="2023-02-17T11:25:35.164" v="290" actId="26606"/>
          <ac:spMkLst>
            <pc:docMk/>
            <pc:sldMk cId="2665657322" sldId="262"/>
            <ac:spMk id="9" creationId="{49306479-8C4D-4E4A-A330-DFC80A8A01BE}"/>
          </ac:spMkLst>
        </pc:spChg>
        <pc:spChg chg="add del">
          <ac:chgData name="KACPER KUTARNIA (1804364)" userId="1f71fe46-f927-4655-8fb9-91c0cd465495" providerId="ADAL" clId="{1FB150FE-9467-4DF3-91B6-B9DAD7D00C2F}" dt="2023-02-17T11:25:35.164" v="290" actId="26606"/>
          <ac:spMkLst>
            <pc:docMk/>
            <pc:sldMk cId="2665657322" sldId="262"/>
            <ac:spMk id="11" creationId="{675AF5A1-4884-4FBA-B1BB-80A2939EA21A}"/>
          </ac:spMkLst>
        </pc:spChg>
        <pc:spChg chg="add del">
          <ac:chgData name="KACPER KUTARNIA (1804364)" userId="1f71fe46-f927-4655-8fb9-91c0cd465495" providerId="ADAL" clId="{1FB150FE-9467-4DF3-91B6-B9DAD7D00C2F}" dt="2023-02-17T11:25:35.164" v="290" actId="26606"/>
          <ac:spMkLst>
            <pc:docMk/>
            <pc:sldMk cId="2665657322" sldId="262"/>
            <ac:spMk id="13" creationId="{5A8C16DA-E452-4500-B803-5D451BB091A3}"/>
          </ac:spMkLst>
        </pc:spChg>
        <pc:spChg chg="add">
          <ac:chgData name="KACPER KUTARNIA (1804364)" userId="1f71fe46-f927-4655-8fb9-91c0cd465495" providerId="ADAL" clId="{1FB150FE-9467-4DF3-91B6-B9DAD7D00C2F}" dt="2023-02-17T11:25:35.169" v="291" actId="26606"/>
          <ac:spMkLst>
            <pc:docMk/>
            <pc:sldMk cId="2665657322" sldId="262"/>
            <ac:spMk id="15" creationId="{49306479-8C4D-4E4A-A330-DFC80A8A01BE}"/>
          </ac:spMkLst>
        </pc:spChg>
        <pc:spChg chg="add">
          <ac:chgData name="KACPER KUTARNIA (1804364)" userId="1f71fe46-f927-4655-8fb9-91c0cd465495" providerId="ADAL" clId="{1FB150FE-9467-4DF3-91B6-B9DAD7D00C2F}" dt="2023-02-17T11:25:35.169" v="291" actId="26606"/>
          <ac:spMkLst>
            <pc:docMk/>
            <pc:sldMk cId="2665657322" sldId="262"/>
            <ac:spMk id="16" creationId="{BC4A0336-662C-41C3-8DC8-3104A1694777}"/>
          </ac:spMkLst>
        </pc:spChg>
        <pc:picChg chg="mod">
          <ac:chgData name="KACPER KUTARNIA (1804364)" userId="1f71fe46-f927-4655-8fb9-91c0cd465495" providerId="ADAL" clId="{1FB150FE-9467-4DF3-91B6-B9DAD7D00C2F}" dt="2023-02-17T11:25:35.169" v="291" actId="26606"/>
          <ac:picMkLst>
            <pc:docMk/>
            <pc:sldMk cId="2665657322" sldId="262"/>
            <ac:picMk id="4" creationId="{638A8CE1-7640-776F-F70E-699CFC885288}"/>
          </ac:picMkLst>
        </pc:picChg>
      </pc:sldChg>
      <pc:sldChg chg="delSp modSp mod modTransition">
        <pc:chgData name="KACPER KUTARNIA (1804364)" userId="1f71fe46-f927-4655-8fb9-91c0cd465495" providerId="ADAL" clId="{1FB150FE-9467-4DF3-91B6-B9DAD7D00C2F}" dt="2023-02-17T11:31:30.388" v="589" actId="478"/>
        <pc:sldMkLst>
          <pc:docMk/>
          <pc:sldMk cId="2459495097" sldId="263"/>
        </pc:sldMkLst>
        <pc:spChg chg="mod">
          <ac:chgData name="KACPER KUTARNIA (1804364)" userId="1f71fe46-f927-4655-8fb9-91c0cd465495" providerId="ADAL" clId="{1FB150FE-9467-4DF3-91B6-B9DAD7D00C2F}" dt="2023-02-17T11:31:24.761" v="588" actId="404"/>
          <ac:spMkLst>
            <pc:docMk/>
            <pc:sldMk cId="2459495097" sldId="263"/>
            <ac:spMk id="2" creationId="{6F5EA6D8-E314-51EA-2BDC-210E8D3F08EE}"/>
          </ac:spMkLst>
        </pc:spChg>
        <pc:spChg chg="del">
          <ac:chgData name="KACPER KUTARNIA (1804364)" userId="1f71fe46-f927-4655-8fb9-91c0cd465495" providerId="ADAL" clId="{1FB150FE-9467-4DF3-91B6-B9DAD7D00C2F}" dt="2023-02-17T11:31:30.388" v="589" actId="478"/>
          <ac:spMkLst>
            <pc:docMk/>
            <pc:sldMk cId="2459495097" sldId="263"/>
            <ac:spMk id="3" creationId="{6DA87EBA-5958-F181-6F24-8C7A8FA71185}"/>
          </ac:spMkLst>
        </pc:spChg>
      </pc:sldChg>
      <pc:sldChg chg="addSp delSp modSp mod delAnim modAnim">
        <pc:chgData name="KACPER KUTARNIA (1804364)" userId="1f71fe46-f927-4655-8fb9-91c0cd465495" providerId="ADAL" clId="{1FB150FE-9467-4DF3-91B6-B9DAD7D00C2F}" dt="2023-02-17T11:39:34.998" v="600" actId="21"/>
        <pc:sldMkLst>
          <pc:docMk/>
          <pc:sldMk cId="3438751401" sldId="264"/>
        </pc:sldMkLst>
        <pc:spChg chg="mod">
          <ac:chgData name="KACPER KUTARNIA (1804364)" userId="1f71fe46-f927-4655-8fb9-91c0cd465495" providerId="ADAL" clId="{1FB150FE-9467-4DF3-91B6-B9DAD7D00C2F}" dt="2023-02-17T11:17:21.189" v="165" actId="13926"/>
          <ac:spMkLst>
            <pc:docMk/>
            <pc:sldMk cId="3438751401" sldId="264"/>
            <ac:spMk id="3" creationId="{9D62F983-A8A1-43F5-1338-FBA103BBECE7}"/>
          </ac:spMkLst>
        </pc:spChg>
        <pc:spChg chg="add mod">
          <ac:chgData name="KACPER KUTARNIA (1804364)" userId="1f71fe46-f927-4655-8fb9-91c0cd465495" providerId="ADAL" clId="{1FB150FE-9467-4DF3-91B6-B9DAD7D00C2F}" dt="2023-02-17T11:16:32.363" v="158" actId="1035"/>
          <ac:spMkLst>
            <pc:docMk/>
            <pc:sldMk cId="3438751401" sldId="264"/>
            <ac:spMk id="5" creationId="{F4F05C92-F84E-2CC5-1561-E2BE47A5A83C}"/>
          </ac:spMkLst>
        </pc:spChg>
        <pc:picChg chg="add mod">
          <ac:chgData name="KACPER KUTARNIA (1804364)" userId="1f71fe46-f927-4655-8fb9-91c0cd465495" providerId="ADAL" clId="{1FB150FE-9467-4DF3-91B6-B9DAD7D00C2F}" dt="2023-02-17T11:38:58.224" v="596"/>
          <ac:picMkLst>
            <pc:docMk/>
            <pc:sldMk cId="3438751401" sldId="264"/>
            <ac:picMk id="6" creationId="{7D3C8308-3476-7AF2-2C9C-3481107FEA6A}"/>
          </ac:picMkLst>
        </pc:picChg>
        <pc:picChg chg="add del mod">
          <ac:chgData name="KACPER KUTARNIA (1804364)" userId="1f71fe46-f927-4655-8fb9-91c0cd465495" providerId="ADAL" clId="{1FB150FE-9467-4DF3-91B6-B9DAD7D00C2F}" dt="2023-02-17T11:39:34.998" v="600" actId="21"/>
          <ac:picMkLst>
            <pc:docMk/>
            <pc:sldMk cId="3438751401" sldId="264"/>
            <ac:picMk id="7" creationId="{E5A4E423-494A-1CE1-9E9D-7495B521D400}"/>
          </ac:picMkLst>
        </pc:picChg>
      </pc:sldChg>
      <pc:sldChg chg="addSp delSp modSp new mod setBg">
        <pc:chgData name="KACPER KUTARNIA (1804364)" userId="1f71fe46-f927-4655-8fb9-91c0cd465495" providerId="ADAL" clId="{1FB150FE-9467-4DF3-91B6-B9DAD7D00C2F}" dt="2023-02-17T11:25:14.873" v="285" actId="26606"/>
        <pc:sldMkLst>
          <pc:docMk/>
          <pc:sldMk cId="2735879821" sldId="265"/>
        </pc:sldMkLst>
        <pc:spChg chg="mod">
          <ac:chgData name="KACPER KUTARNIA (1804364)" userId="1f71fe46-f927-4655-8fb9-91c0cd465495" providerId="ADAL" clId="{1FB150FE-9467-4DF3-91B6-B9DAD7D00C2F}" dt="2023-02-17T11:25:14.873" v="285" actId="26606"/>
          <ac:spMkLst>
            <pc:docMk/>
            <pc:sldMk cId="2735879821" sldId="265"/>
            <ac:spMk id="2" creationId="{71B5C91E-0281-ED88-4439-E3AA69E3BA25}"/>
          </ac:spMkLst>
        </pc:spChg>
        <pc:spChg chg="mod ord">
          <ac:chgData name="KACPER KUTARNIA (1804364)" userId="1f71fe46-f927-4655-8fb9-91c0cd465495" providerId="ADAL" clId="{1FB150FE-9467-4DF3-91B6-B9DAD7D00C2F}" dt="2023-02-17T11:25:14.873" v="285" actId="26606"/>
          <ac:spMkLst>
            <pc:docMk/>
            <pc:sldMk cId="2735879821" sldId="265"/>
            <ac:spMk id="3" creationId="{6B01A6A0-F4F6-BA0F-B1E7-8D1859EC2BB0}"/>
          </ac:spMkLst>
        </pc:spChg>
        <pc:spChg chg="add del">
          <ac:chgData name="KACPER KUTARNIA (1804364)" userId="1f71fe46-f927-4655-8fb9-91c0cd465495" providerId="ADAL" clId="{1FB150FE-9467-4DF3-91B6-B9DAD7D00C2F}" dt="2023-02-17T11:25:13.956" v="282" actId="26606"/>
          <ac:spMkLst>
            <pc:docMk/>
            <pc:sldMk cId="2735879821" sldId="265"/>
            <ac:spMk id="10" creationId="{84136905-015B-4510-B514-027CBA846BD6}"/>
          </ac:spMkLst>
        </pc:spChg>
        <pc:spChg chg="add del">
          <ac:chgData name="KACPER KUTARNIA (1804364)" userId="1f71fe46-f927-4655-8fb9-91c0cd465495" providerId="ADAL" clId="{1FB150FE-9467-4DF3-91B6-B9DAD7D00C2F}" dt="2023-02-17T11:25:13.956" v="282" actId="26606"/>
          <ac:spMkLst>
            <pc:docMk/>
            <pc:sldMk cId="2735879821" sldId="265"/>
            <ac:spMk id="12" creationId="{36CD0F97-2E5B-4E84-8544-EB24DED10446}"/>
          </ac:spMkLst>
        </pc:spChg>
        <pc:spChg chg="add del">
          <ac:chgData name="KACPER KUTARNIA (1804364)" userId="1f71fe46-f927-4655-8fb9-91c0cd465495" providerId="ADAL" clId="{1FB150FE-9467-4DF3-91B6-B9DAD7D00C2F}" dt="2023-02-17T11:25:13.956" v="282" actId="26606"/>
          <ac:spMkLst>
            <pc:docMk/>
            <pc:sldMk cId="2735879821" sldId="265"/>
            <ac:spMk id="14" creationId="{3B272257-593A-402F-88FA-F1DECD9E3FC4}"/>
          </ac:spMkLst>
        </pc:spChg>
        <pc:spChg chg="add del">
          <ac:chgData name="KACPER KUTARNIA (1804364)" userId="1f71fe46-f927-4655-8fb9-91c0cd465495" providerId="ADAL" clId="{1FB150FE-9467-4DF3-91B6-B9DAD7D00C2F}" dt="2023-02-17T11:25:14.867" v="284" actId="26606"/>
          <ac:spMkLst>
            <pc:docMk/>
            <pc:sldMk cId="2735879821" sldId="265"/>
            <ac:spMk id="16" creationId="{84136905-015B-4510-B514-027CBA846BD6}"/>
          </ac:spMkLst>
        </pc:spChg>
        <pc:spChg chg="add del">
          <ac:chgData name="KACPER KUTARNIA (1804364)" userId="1f71fe46-f927-4655-8fb9-91c0cd465495" providerId="ADAL" clId="{1FB150FE-9467-4DF3-91B6-B9DAD7D00C2F}" dt="2023-02-17T11:25:14.867" v="284" actId="26606"/>
          <ac:spMkLst>
            <pc:docMk/>
            <pc:sldMk cId="2735879821" sldId="265"/>
            <ac:spMk id="17" creationId="{36CD0F97-2E5B-4E84-8544-EB24DED10446}"/>
          </ac:spMkLst>
        </pc:spChg>
        <pc:spChg chg="add del">
          <ac:chgData name="KACPER KUTARNIA (1804364)" userId="1f71fe46-f927-4655-8fb9-91c0cd465495" providerId="ADAL" clId="{1FB150FE-9467-4DF3-91B6-B9DAD7D00C2F}" dt="2023-02-17T11:25:14.867" v="284" actId="26606"/>
          <ac:spMkLst>
            <pc:docMk/>
            <pc:sldMk cId="2735879821" sldId="265"/>
            <ac:spMk id="18" creationId="{18E670AF-873F-44DB-9862-796E652EECDB}"/>
          </ac:spMkLst>
        </pc:spChg>
        <pc:spChg chg="add">
          <ac:chgData name="KACPER KUTARNIA (1804364)" userId="1f71fe46-f927-4655-8fb9-91c0cd465495" providerId="ADAL" clId="{1FB150FE-9467-4DF3-91B6-B9DAD7D00C2F}" dt="2023-02-17T11:25:14.873" v="285" actId="26606"/>
          <ac:spMkLst>
            <pc:docMk/>
            <pc:sldMk cId="2735879821" sldId="265"/>
            <ac:spMk id="20" creationId="{84136905-015B-4510-B514-027CBA846BD6}"/>
          </ac:spMkLst>
        </pc:spChg>
        <pc:spChg chg="add">
          <ac:chgData name="KACPER KUTARNIA (1804364)" userId="1f71fe46-f927-4655-8fb9-91c0cd465495" providerId="ADAL" clId="{1FB150FE-9467-4DF3-91B6-B9DAD7D00C2F}" dt="2023-02-17T11:25:14.873" v="285" actId="26606"/>
          <ac:spMkLst>
            <pc:docMk/>
            <pc:sldMk cId="2735879821" sldId="265"/>
            <ac:spMk id="21" creationId="{36CD0F97-2E5B-4E84-8544-EB24DED10446}"/>
          </ac:spMkLst>
        </pc:spChg>
        <pc:spChg chg="add">
          <ac:chgData name="KACPER KUTARNIA (1804364)" userId="1f71fe46-f927-4655-8fb9-91c0cd465495" providerId="ADAL" clId="{1FB150FE-9467-4DF3-91B6-B9DAD7D00C2F}" dt="2023-02-17T11:25:14.873" v="285" actId="26606"/>
          <ac:spMkLst>
            <pc:docMk/>
            <pc:sldMk cId="2735879821" sldId="265"/>
            <ac:spMk id="22" creationId="{3B272257-593A-402F-88FA-F1DECD9E3FC4}"/>
          </ac:spMkLst>
        </pc:spChg>
        <pc:picChg chg="add mod">
          <ac:chgData name="KACPER KUTARNIA (1804364)" userId="1f71fe46-f927-4655-8fb9-91c0cd465495" providerId="ADAL" clId="{1FB150FE-9467-4DF3-91B6-B9DAD7D00C2F}" dt="2023-02-17T11:25:14.873" v="285" actId="26606"/>
          <ac:picMkLst>
            <pc:docMk/>
            <pc:sldMk cId="2735879821" sldId="265"/>
            <ac:picMk id="5" creationId="{28040F0B-5AB6-F247-612A-6F8E6CAB34EB}"/>
          </ac:picMkLst>
        </pc:picChg>
      </pc:sldChg>
      <pc:sldChg chg="new del">
        <pc:chgData name="KACPER KUTARNIA (1804364)" userId="1f71fe46-f927-4655-8fb9-91c0cd465495" providerId="ADAL" clId="{1FB150FE-9467-4DF3-91B6-B9DAD7D00C2F}" dt="2023-02-17T11:15:57.570" v="125" actId="47"/>
        <pc:sldMkLst>
          <pc:docMk/>
          <pc:sldMk cId="4254181809" sldId="266"/>
        </pc:sldMkLst>
      </pc:sldChg>
    </pc:docChg>
  </pc:docChgLst>
</pc:chgInfo>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9EA1E-98C4-4A2E-AAC3-800E357DC9FE}"/>
              </a:ext>
            </a:extLst>
          </p:cNvPr>
          <p:cNvSpPr>
            <a:spLocks noGrp="1"/>
          </p:cNvSpPr>
          <p:nvPr>
            <p:ph type="ctrTitle"/>
          </p:nvPr>
        </p:nvSpPr>
        <p:spPr>
          <a:xfrm>
            <a:off x="1517904" y="1517904"/>
            <a:ext cx="9144000" cy="2798064"/>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A96B1FA-5AE6-4D57-B37B-4AA0216007F8}"/>
              </a:ext>
            </a:extLst>
          </p:cNvPr>
          <p:cNvSpPr>
            <a:spLocks noGrp="1"/>
          </p:cNvSpPr>
          <p:nvPr>
            <p:ph type="subTitle" idx="1"/>
          </p:nvPr>
        </p:nvSpPr>
        <p:spPr>
          <a:xfrm>
            <a:off x="1517904" y="4572000"/>
            <a:ext cx="9144000" cy="1527048"/>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a:extLst>
              <a:ext uri="{FF2B5EF4-FFF2-40B4-BE49-F238E27FC236}">
                <a16:creationId xmlns:a16="http://schemas.microsoft.com/office/drawing/2014/main" id="{01F49B66-DBC3-45EE-A6E1-DE10A6C186C8}"/>
              </a:ext>
            </a:extLst>
          </p:cNvPr>
          <p:cNvSpPr>
            <a:spLocks noGrp="1"/>
          </p:cNvSpPr>
          <p:nvPr>
            <p:ph type="dt" sz="half" idx="10"/>
          </p:nvPr>
        </p:nvSpPr>
        <p:spPr/>
        <p:txBody>
          <a:bodyPr/>
          <a:lstStyle/>
          <a:p>
            <a:pPr algn="r"/>
            <a:fld id="{3F9AFA87-1417-4992-ABD9-27C3BC8CC883}" type="datetimeFigureOut">
              <a:rPr lang="en-US" smtClean="0"/>
              <a:pPr algn="r"/>
              <a:t>2/17/2023</a:t>
            </a:fld>
            <a:endParaRPr lang="en-US" dirty="0"/>
          </a:p>
        </p:txBody>
      </p:sp>
      <p:sp>
        <p:nvSpPr>
          <p:cNvPr id="8" name="Footer Placeholder 7">
            <a:extLst>
              <a:ext uri="{FF2B5EF4-FFF2-40B4-BE49-F238E27FC236}">
                <a16:creationId xmlns:a16="http://schemas.microsoft.com/office/drawing/2014/main" id="{241085F0-1967-4B4F-9824-58E9F2E05125}"/>
              </a:ext>
            </a:extLst>
          </p:cNvPr>
          <p:cNvSpPr>
            <a:spLocks noGrp="1"/>
          </p:cNvSpPr>
          <p:nvPr>
            <p:ph type="ftr" sz="quarter" idx="11"/>
          </p:nvPr>
        </p:nvSpPr>
        <p:spPr/>
        <p:txBody>
          <a:bodyPr/>
          <a:lstStyle/>
          <a:p>
            <a:endParaRPr lang="en-US" sz="1000" dirty="0"/>
          </a:p>
        </p:txBody>
      </p:sp>
      <p:sp>
        <p:nvSpPr>
          <p:cNvPr id="9" name="Slide Number Placeholder 8">
            <a:extLst>
              <a:ext uri="{FF2B5EF4-FFF2-40B4-BE49-F238E27FC236}">
                <a16:creationId xmlns:a16="http://schemas.microsoft.com/office/drawing/2014/main" id="{40AEDEE5-31B5-4868-8C16-47FF43E276A4}"/>
              </a:ext>
            </a:extLst>
          </p:cNvPr>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13068810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F9454-6F74-46A8-B299-4AF451BFB92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6F55CA9-A0BD-4609-9307-BAF987B262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25E4293-851E-4FA2-BFF2-B646A42369DE}"/>
              </a:ext>
            </a:extLst>
          </p:cNvPr>
          <p:cNvSpPr>
            <a:spLocks noGrp="1"/>
          </p:cNvSpPr>
          <p:nvPr>
            <p:ph type="dt" sz="half" idx="10"/>
          </p:nvPr>
        </p:nvSpPr>
        <p:spPr/>
        <p:txBody>
          <a:bodyPr/>
          <a:lstStyle/>
          <a:p>
            <a:fld id="{3F9AFA87-1417-4992-ABD9-27C3BC8CC883}" type="datetimeFigureOut">
              <a:rPr lang="en-US" smtClean="0"/>
              <a:t>2/17/2023</a:t>
            </a:fld>
            <a:endParaRPr lang="en-US"/>
          </a:p>
        </p:txBody>
      </p:sp>
      <p:sp>
        <p:nvSpPr>
          <p:cNvPr id="5" name="Footer Placeholder 4">
            <a:extLst>
              <a:ext uri="{FF2B5EF4-FFF2-40B4-BE49-F238E27FC236}">
                <a16:creationId xmlns:a16="http://schemas.microsoft.com/office/drawing/2014/main" id="{59A907F5-F26D-4A91-8D70-AB54F8B43D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8ACBD8-D942-449E-A2B8-358CD1365C0A}"/>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4487291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A50897-0C2E-420B-9A38-A8D5C1D72786}"/>
              </a:ext>
            </a:extLst>
          </p:cNvPr>
          <p:cNvSpPr>
            <a:spLocks noGrp="1"/>
          </p:cNvSpPr>
          <p:nvPr>
            <p:ph type="title" orient="vert"/>
          </p:nvPr>
        </p:nvSpPr>
        <p:spPr>
          <a:xfrm>
            <a:off x="8450317" y="1517904"/>
            <a:ext cx="2220731" cy="454678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EDB2173-32A5-4677-A08F-DAB8FD430D1A}"/>
              </a:ext>
            </a:extLst>
          </p:cNvPr>
          <p:cNvSpPr>
            <a:spLocks noGrp="1"/>
          </p:cNvSpPr>
          <p:nvPr>
            <p:ph type="body" orient="vert" idx="1"/>
          </p:nvPr>
        </p:nvSpPr>
        <p:spPr>
          <a:xfrm>
            <a:off x="1517904" y="1517904"/>
            <a:ext cx="6562553" cy="454678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3DB124D-B801-4A6A-9DAF-EBC1B98FE4F7}"/>
              </a:ext>
            </a:extLst>
          </p:cNvPr>
          <p:cNvSpPr>
            <a:spLocks noGrp="1"/>
          </p:cNvSpPr>
          <p:nvPr>
            <p:ph type="dt" sz="half" idx="10"/>
          </p:nvPr>
        </p:nvSpPr>
        <p:spPr/>
        <p:txBody>
          <a:bodyPr/>
          <a:lstStyle/>
          <a:p>
            <a:fld id="{3F9AFA87-1417-4992-ABD9-27C3BC8CC883}" type="datetimeFigureOut">
              <a:rPr lang="en-US" smtClean="0"/>
              <a:t>2/17/2023</a:t>
            </a:fld>
            <a:endParaRPr lang="en-US"/>
          </a:p>
        </p:txBody>
      </p:sp>
      <p:sp>
        <p:nvSpPr>
          <p:cNvPr id="5" name="Footer Placeholder 4">
            <a:extLst>
              <a:ext uri="{FF2B5EF4-FFF2-40B4-BE49-F238E27FC236}">
                <a16:creationId xmlns:a16="http://schemas.microsoft.com/office/drawing/2014/main" id="{A8DAF8DF-2544-45A5-B62B-BB7948FCCA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AC232D-131E-4BE6-8E2E-BAF5A30846D6}"/>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468399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C5BB2-C09C-49B0-BAFA-DE1801CD3E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A47C21-944D-47FE-9519-A255188371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7CE36D-6B7B-4D5E-831E-34A4286D6E6A}"/>
              </a:ext>
            </a:extLst>
          </p:cNvPr>
          <p:cNvSpPr>
            <a:spLocks noGrp="1"/>
          </p:cNvSpPr>
          <p:nvPr>
            <p:ph type="dt" sz="half" idx="10"/>
          </p:nvPr>
        </p:nvSpPr>
        <p:spPr/>
        <p:txBody>
          <a:bodyPr/>
          <a:lstStyle/>
          <a:p>
            <a:fld id="{3F9AFA87-1417-4992-ABD9-27C3BC8CC883}" type="datetimeFigureOut">
              <a:rPr lang="en-US" smtClean="0"/>
              <a:t>2/17/2023</a:t>
            </a:fld>
            <a:endParaRPr lang="en-US"/>
          </a:p>
        </p:txBody>
      </p:sp>
      <p:sp>
        <p:nvSpPr>
          <p:cNvPr id="5" name="Footer Placeholder 4">
            <a:extLst>
              <a:ext uri="{FF2B5EF4-FFF2-40B4-BE49-F238E27FC236}">
                <a16:creationId xmlns:a16="http://schemas.microsoft.com/office/drawing/2014/main" id="{BA2AD668-6E19-425C-88F7-AF4220662C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905C53-CF7C-4936-9E35-1BEBD683626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722289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46C78-A717-4E1F-A742-FD5AECA03B4B}"/>
              </a:ext>
            </a:extLst>
          </p:cNvPr>
          <p:cNvSpPr>
            <a:spLocks noGrp="1"/>
          </p:cNvSpPr>
          <p:nvPr>
            <p:ph type="title"/>
          </p:nvPr>
        </p:nvSpPr>
        <p:spPr>
          <a:xfrm>
            <a:off x="1517904" y="1517904"/>
            <a:ext cx="91440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DA1270D-CCAE-4437-A0C0-052D111DFC80}"/>
              </a:ext>
            </a:extLst>
          </p:cNvPr>
          <p:cNvSpPr>
            <a:spLocks noGrp="1"/>
          </p:cNvSpPr>
          <p:nvPr>
            <p:ph type="body" idx="1"/>
          </p:nvPr>
        </p:nvSpPr>
        <p:spPr>
          <a:xfrm>
            <a:off x="1517904" y="4572000"/>
            <a:ext cx="91440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A9F006A-7EEE-4DB0-8F92-D34C0D46C38E}"/>
              </a:ext>
            </a:extLst>
          </p:cNvPr>
          <p:cNvSpPr>
            <a:spLocks noGrp="1"/>
          </p:cNvSpPr>
          <p:nvPr>
            <p:ph type="dt" sz="half" idx="10"/>
          </p:nvPr>
        </p:nvSpPr>
        <p:spPr/>
        <p:txBody>
          <a:bodyPr/>
          <a:lstStyle/>
          <a:p>
            <a:fld id="{3F9AFA87-1417-4992-ABD9-27C3BC8CC883}" type="datetimeFigureOut">
              <a:rPr lang="en-US" smtClean="0"/>
              <a:t>2/17/2023</a:t>
            </a:fld>
            <a:endParaRPr lang="en-US"/>
          </a:p>
        </p:txBody>
      </p:sp>
      <p:sp>
        <p:nvSpPr>
          <p:cNvPr id="5" name="Footer Placeholder 4">
            <a:extLst>
              <a:ext uri="{FF2B5EF4-FFF2-40B4-BE49-F238E27FC236}">
                <a16:creationId xmlns:a16="http://schemas.microsoft.com/office/drawing/2014/main" id="{FDA3F2ED-2B0E-44A9-8603-286CA06345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4D801C-6B4E-40B6-9D6E-558192264D2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938138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46AA-9418-4C3E-901B-8E2806122E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997482-2CA6-4707-976E-6FD4B57BFE66}"/>
              </a:ext>
            </a:extLst>
          </p:cNvPr>
          <p:cNvSpPr>
            <a:spLocks noGrp="1"/>
          </p:cNvSpPr>
          <p:nvPr>
            <p:ph sz="half" idx="1"/>
          </p:nvPr>
        </p:nvSpPr>
        <p:spPr>
          <a:xfrm>
            <a:off x="1517904"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B909652-DD12-479C-B639-9452CBA8C019}"/>
              </a:ext>
            </a:extLst>
          </p:cNvPr>
          <p:cNvSpPr>
            <a:spLocks noGrp="1"/>
          </p:cNvSpPr>
          <p:nvPr>
            <p:ph sz="half" idx="2"/>
          </p:nvPr>
        </p:nvSpPr>
        <p:spPr>
          <a:xfrm>
            <a:off x="6336792"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0EC7A6-AFB1-4989-A0B4-B422D5B2C69C}"/>
              </a:ext>
            </a:extLst>
          </p:cNvPr>
          <p:cNvSpPr>
            <a:spLocks noGrp="1"/>
          </p:cNvSpPr>
          <p:nvPr>
            <p:ph type="dt" sz="half" idx="10"/>
          </p:nvPr>
        </p:nvSpPr>
        <p:spPr/>
        <p:txBody>
          <a:bodyPr/>
          <a:lstStyle/>
          <a:p>
            <a:fld id="{3F9AFA87-1417-4992-ABD9-27C3BC8CC883}" type="datetimeFigureOut">
              <a:rPr lang="en-US" smtClean="0"/>
              <a:t>2/17/2023</a:t>
            </a:fld>
            <a:endParaRPr lang="en-US" dirty="0"/>
          </a:p>
        </p:txBody>
      </p:sp>
      <p:sp>
        <p:nvSpPr>
          <p:cNvPr id="6" name="Footer Placeholder 5">
            <a:extLst>
              <a:ext uri="{FF2B5EF4-FFF2-40B4-BE49-F238E27FC236}">
                <a16:creationId xmlns:a16="http://schemas.microsoft.com/office/drawing/2014/main" id="{F8D2117C-B497-4647-A66B-1887750FB53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9E8C7AF-5092-416B-B61C-F41D3C573E0C}"/>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3557222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E90CDE0-3FEB-42A0-8BCC-7DADE7D4A621}"/>
              </a:ext>
            </a:extLst>
          </p:cNvPr>
          <p:cNvSpPr>
            <a:spLocks noGrp="1"/>
          </p:cNvSpPr>
          <p:nvPr>
            <p:ph type="body" idx="1"/>
          </p:nvPr>
        </p:nvSpPr>
        <p:spPr>
          <a:xfrm>
            <a:off x="1517905"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778B8B-E9A3-44BE-85A6-3E316659A9B4}"/>
              </a:ext>
            </a:extLst>
          </p:cNvPr>
          <p:cNvSpPr>
            <a:spLocks noGrp="1"/>
          </p:cNvSpPr>
          <p:nvPr>
            <p:ph sz="half" idx="2"/>
          </p:nvPr>
        </p:nvSpPr>
        <p:spPr>
          <a:xfrm>
            <a:off x="1517904"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0BF1BCA-A435-4779-A6FE-15207141F519}"/>
              </a:ext>
            </a:extLst>
          </p:cNvPr>
          <p:cNvSpPr>
            <a:spLocks noGrp="1"/>
          </p:cNvSpPr>
          <p:nvPr>
            <p:ph type="body" sz="quarter" idx="3"/>
          </p:nvPr>
        </p:nvSpPr>
        <p:spPr>
          <a:xfrm>
            <a:off x="6336792"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9B1923-9749-49E3-88FA-75C326E6719A}"/>
              </a:ext>
            </a:extLst>
          </p:cNvPr>
          <p:cNvSpPr>
            <a:spLocks noGrp="1"/>
          </p:cNvSpPr>
          <p:nvPr>
            <p:ph sz="quarter" idx="4"/>
          </p:nvPr>
        </p:nvSpPr>
        <p:spPr>
          <a:xfrm>
            <a:off x="6336792"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fld id="{3F9AFA87-1417-4992-ABD9-27C3BC8CC883}" type="datetimeFigureOut">
              <a:rPr lang="en-US" smtClean="0"/>
              <a:t>2/17/2023</a:t>
            </a:fld>
            <a:endParaRPr lang="en-US"/>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CB1E4CB7-CB13-4810-BF18-BE31AFC64F93}" type="slidenum">
              <a:rPr lang="en-US" smtClean="0"/>
              <a:t>‹#›</a:t>
            </a:fld>
            <a:endParaRPr lang="en-US"/>
          </a:p>
        </p:txBody>
      </p:sp>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4995936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D85A6-A4E6-4160-BE43-8146A989464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24A80-0792-4B3B-BB5A-8B2BD91095A7}"/>
              </a:ext>
            </a:extLst>
          </p:cNvPr>
          <p:cNvSpPr>
            <a:spLocks noGrp="1"/>
          </p:cNvSpPr>
          <p:nvPr>
            <p:ph type="dt" sz="half" idx="10"/>
          </p:nvPr>
        </p:nvSpPr>
        <p:spPr/>
        <p:txBody>
          <a:bodyPr/>
          <a:lstStyle/>
          <a:p>
            <a:fld id="{3F9AFA87-1417-4992-ABD9-27C3BC8CC883}" type="datetimeFigureOut">
              <a:rPr lang="en-US" smtClean="0"/>
              <a:t>2/17/2023</a:t>
            </a:fld>
            <a:endParaRPr lang="en-US"/>
          </a:p>
        </p:txBody>
      </p:sp>
      <p:sp>
        <p:nvSpPr>
          <p:cNvPr id="4" name="Footer Placeholder 3">
            <a:extLst>
              <a:ext uri="{FF2B5EF4-FFF2-40B4-BE49-F238E27FC236}">
                <a16:creationId xmlns:a16="http://schemas.microsoft.com/office/drawing/2014/main" id="{4526116E-7A6D-485F-9FA2-25F94D4F40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09ADCC-C5F2-4D90-B153-93DF55858291}"/>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377692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fld id="{3F9AFA87-1417-4992-ABD9-27C3BC8CC883}" type="datetimeFigureOut">
              <a:rPr lang="en-US" smtClean="0"/>
              <a:t>2/17/2023</a:t>
            </a:fld>
            <a:endParaRPr lang="en-US"/>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1197795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1F683-796D-458C-9B32-A385D604DBFC}"/>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FB1F0BD-641B-4148-BCB3-2704218C80B8}"/>
              </a:ext>
            </a:extLst>
          </p:cNvPr>
          <p:cNvSpPr>
            <a:spLocks noGrp="1"/>
          </p:cNvSpPr>
          <p:nvPr>
            <p:ph idx="1"/>
          </p:nvPr>
        </p:nvSpPr>
        <p:spPr>
          <a:xfrm>
            <a:off x="5330952" y="1517904"/>
            <a:ext cx="5330952" cy="45811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B28C843-B846-4456-9720-71B7D4FF4062}"/>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3A3A03-31BD-4E7E-879A-A1C71849703C}"/>
              </a:ext>
            </a:extLst>
          </p:cNvPr>
          <p:cNvSpPr>
            <a:spLocks noGrp="1"/>
          </p:cNvSpPr>
          <p:nvPr>
            <p:ph type="dt" sz="half" idx="10"/>
          </p:nvPr>
        </p:nvSpPr>
        <p:spPr/>
        <p:txBody>
          <a:bodyPr/>
          <a:lstStyle/>
          <a:p>
            <a:fld id="{3F9AFA87-1417-4992-ABD9-27C3BC8CC883}" type="datetimeFigureOut">
              <a:rPr lang="en-US" smtClean="0"/>
              <a:t>2/17/2023</a:t>
            </a:fld>
            <a:endParaRPr lang="en-US"/>
          </a:p>
        </p:txBody>
      </p:sp>
      <p:sp>
        <p:nvSpPr>
          <p:cNvPr id="6" name="Footer Placeholder 5">
            <a:extLst>
              <a:ext uri="{FF2B5EF4-FFF2-40B4-BE49-F238E27FC236}">
                <a16:creationId xmlns:a16="http://schemas.microsoft.com/office/drawing/2014/main" id="{4EA39078-7D38-4851-A363-B6BC179A50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1FF25E-A25D-47AA-94EB-580A74F01F1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770084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E83B4-9B31-4F73-9767-163636522F3A}"/>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BC7CFC30-8163-47A0-A97F-3F2C3A3BE73A}"/>
              </a:ext>
            </a:extLst>
          </p:cNvPr>
          <p:cNvSpPr>
            <a:spLocks noGrp="1"/>
          </p:cNvSpPr>
          <p:nvPr>
            <p:ph type="pic" idx="1"/>
          </p:nvPr>
        </p:nvSpPr>
        <p:spPr>
          <a:xfrm>
            <a:off x="5349240" y="764032"/>
            <a:ext cx="6089904" cy="5330952"/>
          </a:xfrm>
          <a:solidFill>
            <a:schemeClr val="bg1">
              <a:lumMod val="9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AF1B390-0C23-466E-987C-26420A5F098D}"/>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C9CA7C-B9D0-4A72-8061-1E02AA15FE86}"/>
              </a:ext>
            </a:extLst>
          </p:cNvPr>
          <p:cNvSpPr>
            <a:spLocks noGrp="1"/>
          </p:cNvSpPr>
          <p:nvPr>
            <p:ph type="dt" sz="half" idx="10"/>
          </p:nvPr>
        </p:nvSpPr>
        <p:spPr/>
        <p:txBody>
          <a:bodyPr/>
          <a:lstStyle/>
          <a:p>
            <a:fld id="{3F9AFA87-1417-4992-ABD9-27C3BC8CC883}" type="datetimeFigureOut">
              <a:rPr lang="en-US" smtClean="0"/>
              <a:t>2/17/2023</a:t>
            </a:fld>
            <a:endParaRPr lang="en-US"/>
          </a:p>
        </p:txBody>
      </p:sp>
      <p:sp>
        <p:nvSpPr>
          <p:cNvPr id="6" name="Footer Placeholder 5">
            <a:extLst>
              <a:ext uri="{FF2B5EF4-FFF2-40B4-BE49-F238E27FC236}">
                <a16:creationId xmlns:a16="http://schemas.microsoft.com/office/drawing/2014/main" id="{C53EFC84-C9FE-4BFA-9B4E-4516A13625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01A469-3EFC-4F94-8482-378582E1C14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998425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1D84C-7934-4E5B-B6E4-A1D6EC299551}"/>
              </a:ext>
            </a:extLst>
          </p:cNvPr>
          <p:cNvSpPr>
            <a:spLocks noGrp="1"/>
          </p:cNvSpPr>
          <p:nvPr>
            <p:ph type="title"/>
          </p:nvPr>
        </p:nvSpPr>
        <p:spPr>
          <a:xfrm>
            <a:off x="1517904" y="1517904"/>
            <a:ext cx="9144000" cy="13441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F6A990F-40AC-447A-964A-840C94A6471A}"/>
              </a:ext>
            </a:extLst>
          </p:cNvPr>
          <p:cNvSpPr>
            <a:spLocks noGrp="1"/>
          </p:cNvSpPr>
          <p:nvPr>
            <p:ph type="body" idx="1"/>
          </p:nvPr>
        </p:nvSpPr>
        <p:spPr>
          <a:xfrm>
            <a:off x="1517904" y="2971800"/>
            <a:ext cx="9144000" cy="312724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7D832A1-FFBA-48B6-B2D0-E5414F12838B}"/>
              </a:ext>
            </a:extLst>
          </p:cNvPr>
          <p:cNvSpPr>
            <a:spLocks noGrp="1"/>
          </p:cNvSpPr>
          <p:nvPr>
            <p:ph type="dt" sz="half" idx="2"/>
          </p:nvPr>
        </p:nvSpPr>
        <p:spPr>
          <a:xfrm>
            <a:off x="8805672" y="6400800"/>
            <a:ext cx="1865376" cy="365125"/>
          </a:xfrm>
          <a:prstGeom prst="rect">
            <a:avLst/>
          </a:prstGeom>
        </p:spPr>
        <p:txBody>
          <a:bodyPr vert="horz" lIns="91440" tIns="45720" rIns="91440" bIns="45720" rtlCol="0" anchor="ctr"/>
          <a:lstStyle>
            <a:lvl1pPr algn="r">
              <a:defRPr sz="1000">
                <a:solidFill>
                  <a:schemeClr val="tx1"/>
                </a:solidFill>
              </a:defRPr>
            </a:lvl1pPr>
          </a:lstStyle>
          <a:p>
            <a:pPr algn="r"/>
            <a:fld id="{3F9AFA87-1417-4992-ABD9-27C3BC8CC883}" type="datetimeFigureOut">
              <a:rPr lang="en-US" smtClean="0"/>
              <a:pPr algn="r"/>
              <a:t>2/17/2023</a:t>
            </a:fld>
            <a:endParaRPr lang="en-US" dirty="0"/>
          </a:p>
        </p:txBody>
      </p:sp>
      <p:sp>
        <p:nvSpPr>
          <p:cNvPr id="5" name="Footer Placeholder 4">
            <a:extLst>
              <a:ext uri="{FF2B5EF4-FFF2-40B4-BE49-F238E27FC236}">
                <a16:creationId xmlns:a16="http://schemas.microsoft.com/office/drawing/2014/main" id="{0F933EC1-4EE2-4453-841C-CFDFE708948E}"/>
              </a:ext>
            </a:extLst>
          </p:cNvPr>
          <p:cNvSpPr>
            <a:spLocks noGrp="1"/>
          </p:cNvSpPr>
          <p:nvPr>
            <p:ph type="ftr" sz="quarter" idx="3"/>
          </p:nvPr>
        </p:nvSpPr>
        <p:spPr>
          <a:xfrm>
            <a:off x="758952" y="6400800"/>
            <a:ext cx="6099048" cy="365125"/>
          </a:xfrm>
          <a:prstGeom prst="rect">
            <a:avLst/>
          </a:prstGeom>
        </p:spPr>
        <p:txBody>
          <a:bodyPr vert="horz" lIns="91440" tIns="45720" rIns="91440" bIns="45720" rtlCol="0" anchor="ctr"/>
          <a:lstStyle>
            <a:lvl1pPr algn="l">
              <a:defRPr sz="1000">
                <a:solidFill>
                  <a:schemeClr val="tx1"/>
                </a:solidFill>
              </a:defRPr>
            </a:lvl1pPr>
          </a:lstStyle>
          <a:p>
            <a:endParaRPr lang="en-US" sz="1000" dirty="0"/>
          </a:p>
        </p:txBody>
      </p:sp>
      <p:sp>
        <p:nvSpPr>
          <p:cNvPr id="6" name="Slide Number Placeholder 5">
            <a:extLst>
              <a:ext uri="{FF2B5EF4-FFF2-40B4-BE49-F238E27FC236}">
                <a16:creationId xmlns:a16="http://schemas.microsoft.com/office/drawing/2014/main" id="{C3CEBA78-E732-44EF-BA0B-FC42F7931311}"/>
              </a:ext>
            </a:extLst>
          </p:cNvPr>
          <p:cNvSpPr>
            <a:spLocks noGrp="1"/>
          </p:cNvSpPr>
          <p:nvPr>
            <p:ph type="sldNum" sz="quarter" idx="4"/>
          </p:nvPr>
        </p:nvSpPr>
        <p:spPr>
          <a:xfrm>
            <a:off x="10899648" y="6400800"/>
            <a:ext cx="530352" cy="365125"/>
          </a:xfrm>
          <a:prstGeom prst="rect">
            <a:avLst/>
          </a:prstGeom>
        </p:spPr>
        <p:txBody>
          <a:bodyPr vert="horz" lIns="91440" tIns="45720" rIns="91440" bIns="45720" rtlCol="0" anchor="ctr"/>
          <a:lstStyle>
            <a:lvl1pPr algn="r">
              <a:defRPr sz="1000" b="1">
                <a:solidFill>
                  <a:schemeClr val="tx1"/>
                </a:solidFill>
              </a:defRPr>
            </a:lvl1pPr>
          </a:lstStyle>
          <a:p>
            <a:fld id="{CB1E4CB7-CB13-4810-BF18-BE31AFC64F93}" type="slidenum">
              <a:rPr lang="en-US" smtClean="0"/>
              <a:pPr/>
              <a:t>‹#›</a:t>
            </a:fld>
            <a:endParaRPr lang="en-US" sz="1000" dirty="0"/>
          </a:p>
        </p:txBody>
      </p:sp>
      <p:sp>
        <p:nvSpPr>
          <p:cNvPr id="8" name="Freeform: Shape 7">
            <a:extLst>
              <a:ext uri="{FF2B5EF4-FFF2-40B4-BE49-F238E27FC236}">
                <a16:creationId xmlns:a16="http://schemas.microsoft.com/office/drawing/2014/main" id="{49306479-8C4D-4E4A-A330-DFC80A8A01BE}"/>
              </a:ext>
            </a:extLst>
          </p:cNvPr>
          <p:cNvSpPr/>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12178918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95000"/>
        </a:lnSpc>
        <a:spcBef>
          <a:spcPct val="0"/>
        </a:spcBef>
        <a:buNone/>
        <a:defRPr sz="4200" kern="1200" spc="-50" baseline="0">
          <a:solidFill>
            <a:schemeClr val="tx1"/>
          </a:solidFill>
          <a:latin typeface="+mj-lt"/>
          <a:ea typeface="+mj-ea"/>
          <a:cs typeface="+mj-cs"/>
        </a:defRPr>
      </a:lvl1pPr>
    </p:titleStyle>
    <p:bodyStyle>
      <a:lvl1pPr marL="365760" indent="-365760" algn="l" defTabSz="914400" rtl="0" eaLnBrk="1" latinLnBrk="0" hangingPunct="1">
        <a:lnSpc>
          <a:spcPct val="105000"/>
        </a:lnSpc>
        <a:spcBef>
          <a:spcPts val="900"/>
        </a:spcBef>
        <a:buClr>
          <a:schemeClr val="accent5"/>
        </a:buClr>
        <a:buFont typeface="Avenir Next LT Pro" panose="020B0504020202020204" pitchFamily="34" charset="0"/>
        <a:buChar char="+"/>
        <a:defRPr sz="2600" kern="1200">
          <a:solidFill>
            <a:schemeClr val="tx1"/>
          </a:solidFill>
          <a:latin typeface="+mn-lt"/>
          <a:ea typeface="+mn-ea"/>
          <a:cs typeface="+mn-cs"/>
        </a:defRPr>
      </a:lvl1pPr>
      <a:lvl2pPr marL="365760" indent="0" algn="l" defTabSz="914400" rtl="0" eaLnBrk="1" latinLnBrk="0" hangingPunct="1">
        <a:lnSpc>
          <a:spcPct val="105000"/>
        </a:lnSpc>
        <a:spcBef>
          <a:spcPts val="9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640080"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2000" kern="1200">
          <a:solidFill>
            <a:schemeClr val="tx1"/>
          </a:solidFill>
          <a:latin typeface="+mn-lt"/>
          <a:ea typeface="+mn-ea"/>
          <a:cs typeface="+mn-cs"/>
        </a:defRPr>
      </a:lvl3pPr>
      <a:lvl4pPr marL="640080" indent="0" algn="l" defTabSz="914400" rtl="0" eaLnBrk="1" latinLnBrk="0" hangingPunct="1">
        <a:lnSpc>
          <a:spcPct val="105000"/>
        </a:lnSpc>
        <a:spcBef>
          <a:spcPts val="600"/>
        </a:spcBef>
        <a:buFontTx/>
        <a:buNone/>
        <a:defRPr sz="1800" i="1" kern="1200">
          <a:solidFill>
            <a:schemeClr val="tx1">
              <a:lumMod val="75000"/>
              <a:lumOff val="25000"/>
            </a:schemeClr>
          </a:solidFill>
          <a:latin typeface="+mn-lt"/>
          <a:ea typeface="+mn-ea"/>
          <a:cs typeface="+mn-cs"/>
        </a:defRPr>
      </a:lvl4pPr>
      <a:lvl5pPr marL="886968"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45BA4C-9B54-4496-821F-9E0985CA9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5E1BB9D-FAFF-4C3E-9E44-13F8FBABC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Freeform: Shape 12">
            <a:extLst>
              <a:ext uri="{FF2B5EF4-FFF2-40B4-BE49-F238E27FC236}">
                <a16:creationId xmlns:a16="http://schemas.microsoft.com/office/drawing/2014/main" id="{A8DDC302-DBEC-4742-B54B-5E9AAFE969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430001" cy="6858000"/>
          </a:xfrm>
          <a:custGeom>
            <a:avLst/>
            <a:gdLst>
              <a:gd name="connsiteX0" fmla="*/ 0 w 11430001"/>
              <a:gd name="connsiteY0" fmla="*/ 0 h 6858000"/>
              <a:gd name="connsiteX1" fmla="*/ 5330522 w 11430001"/>
              <a:gd name="connsiteY1" fmla="*/ 0 h 6858000"/>
              <a:gd name="connsiteX2" fmla="*/ 5334002 w 11430001"/>
              <a:gd name="connsiteY2" fmla="*/ 0 h 6858000"/>
              <a:gd name="connsiteX3" fmla="*/ 5334002 w 11430001"/>
              <a:gd name="connsiteY3" fmla="*/ 762270 h 6858000"/>
              <a:gd name="connsiteX4" fmla="*/ 11430001 w 11430001"/>
              <a:gd name="connsiteY4" fmla="*/ 762270 h 6858000"/>
              <a:gd name="connsiteX5" fmla="*/ 11430001 w 11430001"/>
              <a:gd name="connsiteY5" fmla="*/ 6094807 h 6858000"/>
              <a:gd name="connsiteX6" fmla="*/ 5330522 w 11430001"/>
              <a:gd name="connsiteY6" fmla="*/ 6094807 h 6858000"/>
              <a:gd name="connsiteX7" fmla="*/ 5330522 w 11430001"/>
              <a:gd name="connsiteY7" fmla="*/ 6858000 h 6858000"/>
              <a:gd name="connsiteX8" fmla="*/ 0 w 11430001"/>
              <a:gd name="connsiteY8" fmla="*/ 6858000 h 6858000"/>
              <a:gd name="connsiteX9" fmla="*/ 0 w 11430001"/>
              <a:gd name="connsiteY9" fmla="*/ 609480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30001" h="6858000">
                <a:moveTo>
                  <a:pt x="0" y="0"/>
                </a:moveTo>
                <a:lnTo>
                  <a:pt x="5330522" y="0"/>
                </a:lnTo>
                <a:lnTo>
                  <a:pt x="5334002" y="0"/>
                </a:lnTo>
                <a:lnTo>
                  <a:pt x="5334002" y="762270"/>
                </a:lnTo>
                <a:lnTo>
                  <a:pt x="11430001" y="762270"/>
                </a:lnTo>
                <a:lnTo>
                  <a:pt x="11430001" y="6094807"/>
                </a:lnTo>
                <a:lnTo>
                  <a:pt x="5330522" y="6094807"/>
                </a:lnTo>
                <a:lnTo>
                  <a:pt x="5330522" y="6858000"/>
                </a:lnTo>
                <a:lnTo>
                  <a:pt x="0" y="6858000"/>
                </a:lnTo>
                <a:lnTo>
                  <a:pt x="0" y="6094807"/>
                </a:lnTo>
                <a:close/>
              </a:path>
            </a:pathLst>
          </a:custGeom>
          <a:ln w="762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0A41C1D-BA37-57E9-EC64-C7EEB61352C8}"/>
              </a:ext>
            </a:extLst>
          </p:cNvPr>
          <p:cNvSpPr>
            <a:spLocks noGrp="1"/>
          </p:cNvSpPr>
          <p:nvPr>
            <p:ph type="ctrTitle"/>
          </p:nvPr>
        </p:nvSpPr>
        <p:spPr>
          <a:xfrm>
            <a:off x="6082616" y="1517904"/>
            <a:ext cx="4579288" cy="2796945"/>
          </a:xfrm>
        </p:spPr>
        <p:txBody>
          <a:bodyPr>
            <a:normAutofit/>
          </a:bodyPr>
          <a:lstStyle/>
          <a:p>
            <a:pPr algn="l"/>
            <a:r>
              <a:rPr lang="en-GB"/>
              <a:t>Try Crayons!</a:t>
            </a:r>
          </a:p>
        </p:txBody>
      </p:sp>
      <p:sp>
        <p:nvSpPr>
          <p:cNvPr id="3" name="Subtitle 2">
            <a:extLst>
              <a:ext uri="{FF2B5EF4-FFF2-40B4-BE49-F238E27FC236}">
                <a16:creationId xmlns:a16="http://schemas.microsoft.com/office/drawing/2014/main" id="{8F8F9EAE-4189-A530-62CB-FEC0DFC082E1}"/>
              </a:ext>
            </a:extLst>
          </p:cNvPr>
          <p:cNvSpPr>
            <a:spLocks noGrp="1"/>
          </p:cNvSpPr>
          <p:nvPr>
            <p:ph type="subTitle" idx="1"/>
          </p:nvPr>
        </p:nvSpPr>
        <p:spPr>
          <a:xfrm>
            <a:off x="6082616" y="4570807"/>
            <a:ext cx="4579288" cy="942889"/>
          </a:xfrm>
        </p:spPr>
        <p:txBody>
          <a:bodyPr>
            <a:normAutofit fontScale="92500" lnSpcReduction="10000"/>
          </a:bodyPr>
          <a:lstStyle/>
          <a:p>
            <a:pPr algn="l">
              <a:lnSpc>
                <a:spcPct val="95000"/>
              </a:lnSpc>
            </a:pPr>
            <a:r>
              <a:rPr lang="en-GB" sz="1000" dirty="0"/>
              <a:t>Today</a:t>
            </a:r>
          </a:p>
          <a:p>
            <a:pPr algn="l">
              <a:lnSpc>
                <a:spcPct val="95000"/>
              </a:lnSpc>
            </a:pPr>
            <a:endParaRPr lang="en-GB" sz="1000" dirty="0"/>
          </a:p>
          <a:p>
            <a:pPr algn="l">
              <a:lnSpc>
                <a:spcPct val="95000"/>
              </a:lnSpc>
            </a:pPr>
            <a:endParaRPr lang="en-GB" sz="1000" dirty="0"/>
          </a:p>
          <a:p>
            <a:pPr algn="l">
              <a:lnSpc>
                <a:spcPct val="95000"/>
              </a:lnSpc>
            </a:pPr>
            <a:r>
              <a:rPr lang="en-GB" sz="1000" dirty="0"/>
              <a:t>For your kids </a:t>
            </a:r>
            <a:r>
              <a:rPr lang="en-GB" sz="1000" dirty="0">
                <a:sym typeface="Wingdings" panose="05000000000000000000" pitchFamily="2" charset="2"/>
              </a:rPr>
              <a:t></a:t>
            </a:r>
            <a:endParaRPr lang="en-GB" sz="1000" dirty="0"/>
          </a:p>
        </p:txBody>
      </p:sp>
      <p:pic>
        <p:nvPicPr>
          <p:cNvPr id="4" name="Picture 3" descr="A bundle of crayons">
            <a:extLst>
              <a:ext uri="{FF2B5EF4-FFF2-40B4-BE49-F238E27FC236}">
                <a16:creationId xmlns:a16="http://schemas.microsoft.com/office/drawing/2014/main" id="{89659CE8-16D3-999F-A73E-A7AC1A46CBB0}"/>
              </a:ext>
            </a:extLst>
          </p:cNvPr>
          <p:cNvPicPr>
            <a:picLocks noChangeAspect="1"/>
          </p:cNvPicPr>
          <p:nvPr/>
        </p:nvPicPr>
        <p:blipFill rotWithShape="1">
          <a:blip r:embed="rId4"/>
          <a:srcRect l="33351" r="-2" b="-2"/>
          <a:stretch/>
        </p:blipFill>
        <p:spPr>
          <a:xfrm>
            <a:off x="20" y="758953"/>
            <a:ext cx="5327883" cy="5335854"/>
          </a:xfrm>
          <a:prstGeom prst="rect">
            <a:avLst/>
          </a:prstGeom>
        </p:spPr>
      </p:pic>
      <p:pic>
        <p:nvPicPr>
          <p:cNvPr id="5" name="Carefree">
            <a:hlinkClick r:id="" action="ppaction://media"/>
            <a:extLst>
              <a:ext uri="{FF2B5EF4-FFF2-40B4-BE49-F238E27FC236}">
                <a16:creationId xmlns:a16="http://schemas.microsoft.com/office/drawing/2014/main" id="{7FABA427-6C8B-8B29-9B1F-44EA2310D0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96600" y="35050"/>
            <a:ext cx="609600" cy="609600"/>
          </a:xfrm>
          <a:prstGeom prst="rect">
            <a:avLst/>
          </a:prstGeom>
        </p:spPr>
      </p:pic>
    </p:spTree>
    <p:extLst>
      <p:ext uri="{BB962C8B-B14F-4D97-AF65-F5344CB8AC3E}">
        <p14:creationId xmlns:p14="http://schemas.microsoft.com/office/powerpoint/2010/main" val="4230436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6CD0F97-2E5B-4E84-8544-EB24DED104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3B272257-593A-402F-88FA-F1DECD9E3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00" y="758952"/>
            <a:ext cx="10668000" cy="5340096"/>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F962CF-144F-1C60-B7A3-575402ED6B6B}"/>
              </a:ext>
            </a:extLst>
          </p:cNvPr>
          <p:cNvSpPr>
            <a:spLocks noGrp="1"/>
          </p:cNvSpPr>
          <p:nvPr>
            <p:ph type="title"/>
          </p:nvPr>
        </p:nvSpPr>
        <p:spPr>
          <a:xfrm>
            <a:off x="5411874" y="1517903"/>
            <a:ext cx="5250030" cy="1345115"/>
          </a:xfrm>
        </p:spPr>
        <p:txBody>
          <a:bodyPr>
            <a:normAutofit/>
          </a:bodyPr>
          <a:lstStyle/>
          <a:p>
            <a:r>
              <a:rPr lang="en-GB" dirty="0"/>
              <a:t>Come try crayon now</a:t>
            </a:r>
          </a:p>
        </p:txBody>
      </p:sp>
      <p:pic>
        <p:nvPicPr>
          <p:cNvPr id="4" name="Picture 3" descr="A poster of a dog&#10;&#10;Description automatically generated with low confidence">
            <a:extLst>
              <a:ext uri="{FF2B5EF4-FFF2-40B4-BE49-F238E27FC236}">
                <a16:creationId xmlns:a16="http://schemas.microsoft.com/office/drawing/2014/main" id="{9AEB7B02-F42B-8BEC-4298-A5990D4A232A}"/>
              </a:ext>
            </a:extLst>
          </p:cNvPr>
          <p:cNvPicPr>
            <a:picLocks noChangeAspect="1"/>
          </p:cNvPicPr>
          <p:nvPr/>
        </p:nvPicPr>
        <p:blipFill rotWithShape="1">
          <a:blip r:embed="rId2">
            <a:extLst>
              <a:ext uri="{28A0092B-C50C-407E-A947-70E740481C1C}">
                <a14:useLocalDpi xmlns:a14="http://schemas.microsoft.com/office/drawing/2010/main" val="0"/>
              </a:ext>
            </a:extLst>
          </a:blip>
          <a:srcRect l="13427" r="13709" b="-2"/>
          <a:stretch/>
        </p:blipFill>
        <p:spPr bwMode="auto">
          <a:xfrm>
            <a:off x="762000" y="758952"/>
            <a:ext cx="3890922" cy="5340096"/>
          </a:xfrm>
          <a:prstGeom prst="rect">
            <a:avLst/>
          </a:prstGeom>
          <a:noFill/>
        </p:spPr>
      </p:pic>
      <p:sp>
        <p:nvSpPr>
          <p:cNvPr id="3" name="Content Placeholder 2">
            <a:extLst>
              <a:ext uri="{FF2B5EF4-FFF2-40B4-BE49-F238E27FC236}">
                <a16:creationId xmlns:a16="http://schemas.microsoft.com/office/drawing/2014/main" id="{9D62F983-A8A1-43F5-1338-FBA103BBECE7}"/>
              </a:ext>
            </a:extLst>
          </p:cNvPr>
          <p:cNvSpPr>
            <a:spLocks noGrp="1"/>
          </p:cNvSpPr>
          <p:nvPr>
            <p:ph idx="1"/>
          </p:nvPr>
        </p:nvSpPr>
        <p:spPr>
          <a:xfrm>
            <a:off x="5411874" y="2970222"/>
            <a:ext cx="5250030" cy="2610771"/>
          </a:xfrm>
        </p:spPr>
        <p:txBody>
          <a:bodyPr>
            <a:normAutofit fontScale="77500" lnSpcReduction="20000"/>
          </a:bodyPr>
          <a:lstStyle/>
          <a:p>
            <a:pPr marL="0" indent="0">
              <a:buNone/>
            </a:pPr>
            <a:r>
              <a:rPr lang="en-GB" dirty="0"/>
              <a:t>Flavours:</a:t>
            </a:r>
          </a:p>
          <a:p>
            <a:pPr marL="342900" lvl="0" indent="-342900">
              <a:lnSpc>
                <a:spcPct val="107000"/>
              </a:lnSpc>
              <a:buFont typeface="Symbol" panose="05050102010706020507" pitchFamily="18" charset="2"/>
              <a:buChar char=""/>
            </a:pPr>
            <a:r>
              <a:rPr lang="en-GB" sz="1800" dirty="0">
                <a:solidFill>
                  <a:srgbClr val="FFC000"/>
                </a:solidFill>
                <a:effectLst/>
                <a:latin typeface="Calibri" panose="020F0502020204030204" pitchFamily="34" charset="0"/>
                <a:ea typeface="Calibri" panose="020F0502020204030204" pitchFamily="34" charset="0"/>
                <a:cs typeface="Times New Roman" panose="02020603050405020304" pitchFamily="18" charset="0"/>
              </a:rPr>
              <a:t>Orange</a:t>
            </a:r>
            <a:r>
              <a:rPr lang="en-GB" sz="1800" dirty="0">
                <a:effectLst/>
                <a:latin typeface="Calibri" panose="020F0502020204030204" pitchFamily="34" charset="0"/>
                <a:ea typeface="Calibri" panose="020F0502020204030204" pitchFamily="34" charset="0"/>
                <a:cs typeface="Times New Roman" panose="02020603050405020304" pitchFamily="18" charset="0"/>
              </a:rPr>
              <a:t> – Carrots</a:t>
            </a:r>
          </a:p>
          <a:p>
            <a:pPr marL="342900" lvl="0" indent="-342900">
              <a:lnSpc>
                <a:spcPct val="107000"/>
              </a:lnSpc>
              <a:buFont typeface="Symbol" panose="05050102010706020507" pitchFamily="18" charset="2"/>
              <a:buChar char=""/>
            </a:pPr>
            <a:r>
              <a:rPr lang="en-GB" sz="18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Blue</a:t>
            </a:r>
            <a:r>
              <a:rPr lang="en-GB" sz="1800" dirty="0">
                <a:effectLst/>
                <a:latin typeface="Calibri" panose="020F0502020204030204" pitchFamily="34" charset="0"/>
                <a:ea typeface="Calibri" panose="020F0502020204030204" pitchFamily="34" charset="0"/>
                <a:cs typeface="Times New Roman" panose="02020603050405020304" pitchFamily="18" charset="0"/>
              </a:rPr>
              <a:t> – Blueberries</a:t>
            </a:r>
          </a:p>
          <a:p>
            <a:pPr marL="342900" lvl="0" indent="-342900">
              <a:lnSpc>
                <a:spcPct val="107000"/>
              </a:lnSpc>
              <a:buFont typeface="Symbol" panose="05050102010706020507" pitchFamily="18" charset="2"/>
              <a:buChar char=""/>
            </a:pPr>
            <a:r>
              <a:rPr lang="en-GB" sz="1800" dirty="0">
                <a:solidFill>
                  <a:schemeClr val="accent2">
                    <a:lumMod val="50000"/>
                  </a:schemeClr>
                </a:solidFill>
                <a:effectLst/>
                <a:latin typeface="Calibri" panose="020F0502020204030204" pitchFamily="34" charset="0"/>
                <a:ea typeface="Calibri" panose="020F0502020204030204" pitchFamily="34" charset="0"/>
                <a:cs typeface="Times New Roman" panose="02020603050405020304" pitchFamily="18" charset="0"/>
              </a:rPr>
              <a:t>Brown</a:t>
            </a:r>
            <a:r>
              <a:rPr lang="en-GB" sz="1800" dirty="0">
                <a:effectLst/>
                <a:latin typeface="Calibri" panose="020F0502020204030204" pitchFamily="34" charset="0"/>
                <a:ea typeface="Calibri" panose="020F0502020204030204" pitchFamily="34" charset="0"/>
                <a:cs typeface="Times New Roman" panose="02020603050405020304" pitchFamily="18" charset="0"/>
              </a:rPr>
              <a:t> – Beef</a:t>
            </a:r>
          </a:p>
          <a:p>
            <a:pPr marL="342900" lvl="0" indent="-342900">
              <a:lnSpc>
                <a:spcPct val="107000"/>
              </a:lnSpc>
              <a:buFont typeface="Symbol" panose="05050102010706020507" pitchFamily="18" charset="2"/>
              <a:buChar char=""/>
            </a:pPr>
            <a:r>
              <a:rPr lang="en-GB" sz="1800" dirty="0">
                <a:solidFill>
                  <a:srgbClr val="92D050"/>
                </a:solidFill>
                <a:effectLst/>
                <a:latin typeface="Calibri" panose="020F0502020204030204" pitchFamily="34" charset="0"/>
                <a:ea typeface="Calibri" panose="020F0502020204030204" pitchFamily="34" charset="0"/>
                <a:cs typeface="Times New Roman" panose="02020603050405020304" pitchFamily="18" charset="0"/>
              </a:rPr>
              <a:t>Green</a:t>
            </a:r>
            <a:r>
              <a:rPr lang="en-GB" sz="1800" dirty="0">
                <a:effectLst/>
                <a:latin typeface="Calibri" panose="020F0502020204030204" pitchFamily="34" charset="0"/>
                <a:ea typeface="Calibri" panose="020F0502020204030204" pitchFamily="34" charset="0"/>
                <a:cs typeface="Times New Roman" panose="02020603050405020304" pitchFamily="18" charset="0"/>
              </a:rPr>
              <a:t> – Apple</a:t>
            </a:r>
          </a:p>
          <a:p>
            <a:pPr marL="342900" lvl="0" indent="-342900">
              <a:lnSpc>
                <a:spcPct val="107000"/>
              </a:lnSpc>
              <a:buFont typeface="Symbol" panose="05050102010706020507" pitchFamily="18" charset="2"/>
              <a:buChar char=""/>
            </a:pPr>
            <a:r>
              <a:rPr lang="en-GB" sz="1800" dirty="0">
                <a:solidFill>
                  <a:schemeClr val="accent6"/>
                </a:solidFill>
                <a:effectLst/>
                <a:latin typeface="Calibri" panose="020F0502020204030204" pitchFamily="34" charset="0"/>
                <a:ea typeface="Calibri" panose="020F0502020204030204" pitchFamily="34" charset="0"/>
                <a:cs typeface="Times New Roman" panose="02020603050405020304" pitchFamily="18" charset="0"/>
              </a:rPr>
              <a:t>Purple</a:t>
            </a:r>
            <a:r>
              <a:rPr lang="en-GB" sz="1800" dirty="0">
                <a:effectLst/>
                <a:latin typeface="Calibri" panose="020F0502020204030204" pitchFamily="34" charset="0"/>
                <a:ea typeface="Calibri" panose="020F0502020204030204" pitchFamily="34" charset="0"/>
                <a:cs typeface="Times New Roman" panose="02020603050405020304" pitchFamily="18" charset="0"/>
              </a:rPr>
              <a:t> – Blackberry</a:t>
            </a:r>
          </a:p>
          <a:p>
            <a:pPr marL="342900" lvl="0" indent="-342900">
              <a:lnSpc>
                <a:spcPct val="107000"/>
              </a:lnSpc>
              <a:buFont typeface="Symbol" panose="05050102010706020507" pitchFamily="18" charset="2"/>
              <a:buChar char=""/>
            </a:pPr>
            <a:r>
              <a:rPr lang="en-GB"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Red</a:t>
            </a:r>
            <a:r>
              <a:rPr lang="en-GB" sz="1800" dirty="0">
                <a:effectLst/>
                <a:latin typeface="Calibri" panose="020F0502020204030204" pitchFamily="34" charset="0"/>
                <a:ea typeface="Calibri" panose="020F0502020204030204" pitchFamily="34" charset="0"/>
                <a:cs typeface="Times New Roman" panose="02020603050405020304" pitchFamily="18" charset="0"/>
              </a:rPr>
              <a:t> – Strawberry</a:t>
            </a:r>
          </a:p>
          <a:p>
            <a:pPr marL="342900" lvl="0" indent="-342900">
              <a:lnSpc>
                <a:spcPct val="107000"/>
              </a:lnSpc>
              <a:spcAft>
                <a:spcPts val="800"/>
              </a:spcAft>
              <a:buFont typeface="Symbol" panose="05050102010706020507" pitchFamily="18" charset="2"/>
              <a:buChar char=""/>
            </a:pPr>
            <a:r>
              <a:rPr lang="en-GB" sz="1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Yellow</a:t>
            </a:r>
            <a:r>
              <a:rPr lang="en-GB" sz="1800" dirty="0">
                <a:effectLst/>
                <a:latin typeface="Calibri" panose="020F0502020204030204" pitchFamily="34" charset="0"/>
                <a:ea typeface="Calibri" panose="020F0502020204030204" pitchFamily="34" charset="0"/>
                <a:cs typeface="Times New Roman" panose="02020603050405020304" pitchFamily="18" charset="0"/>
              </a:rPr>
              <a:t> – Banana</a:t>
            </a:r>
          </a:p>
          <a:p>
            <a:endParaRPr lang="en-GB" dirty="0"/>
          </a:p>
        </p:txBody>
      </p:sp>
      <p:sp>
        <p:nvSpPr>
          <p:cNvPr id="5" name="TextBox 4">
            <a:extLst>
              <a:ext uri="{FF2B5EF4-FFF2-40B4-BE49-F238E27FC236}">
                <a16:creationId xmlns:a16="http://schemas.microsoft.com/office/drawing/2014/main" id="{F4F05C92-F84E-2CC5-1561-E2BE47A5A83C}"/>
              </a:ext>
            </a:extLst>
          </p:cNvPr>
          <p:cNvSpPr txBox="1"/>
          <p:nvPr/>
        </p:nvSpPr>
        <p:spPr>
          <a:xfrm>
            <a:off x="762000" y="6041898"/>
            <a:ext cx="10668000" cy="846386"/>
          </a:xfrm>
          <a:prstGeom prst="rect">
            <a:avLst/>
          </a:prstGeom>
          <a:noFill/>
        </p:spPr>
        <p:txBody>
          <a:bodyPr wrap="square" rtlCol="0">
            <a:spAutoFit/>
          </a:bodyPr>
          <a:lstStyle/>
          <a:p>
            <a:pPr algn="l"/>
            <a:r>
              <a:rPr lang="en-GB" sz="1400" b="1" i="0" u="sng" dirty="0">
                <a:effectLst/>
                <a:latin typeface="Söhne"/>
              </a:rPr>
              <a:t>DISCLAIMER:</a:t>
            </a:r>
            <a:r>
              <a:rPr lang="en-GB" sz="1400" b="1" i="0" dirty="0">
                <a:effectLst/>
                <a:latin typeface="Söhne"/>
              </a:rPr>
              <a:t> </a:t>
            </a:r>
            <a:r>
              <a:rPr lang="en-GB" sz="700" b="0" i="0" dirty="0">
                <a:solidFill>
                  <a:srgbClr val="D1D5DB"/>
                </a:solidFill>
                <a:effectLst/>
                <a:latin typeface="Söhne"/>
              </a:rPr>
              <a:t>It is important to note that while some crayons are </a:t>
            </a:r>
            <a:r>
              <a:rPr lang="en-GB" sz="700" b="0" i="0" dirty="0" err="1">
                <a:solidFill>
                  <a:srgbClr val="D1D5DB"/>
                </a:solidFill>
                <a:effectLst/>
                <a:latin typeface="Söhne"/>
              </a:rPr>
              <a:t>labeled</a:t>
            </a:r>
            <a:r>
              <a:rPr lang="en-GB" sz="700" b="0" i="0" dirty="0">
                <a:solidFill>
                  <a:srgbClr val="D1D5DB"/>
                </a:solidFill>
                <a:effectLst/>
                <a:latin typeface="Söhne"/>
              </a:rPr>
              <a:t> as "edible," they are not intended to be part of a regular diet, and consuming them can still pose health risks. Even if the crayons are specifically made to be eaten, there are potential safety risks that should be considered.</a:t>
            </a:r>
          </a:p>
          <a:p>
            <a:pPr algn="l"/>
            <a:r>
              <a:rPr lang="en-GB" sz="700" b="0" i="0" dirty="0">
                <a:solidFill>
                  <a:srgbClr val="D1D5DB"/>
                </a:solidFill>
                <a:effectLst/>
                <a:latin typeface="Söhne"/>
              </a:rPr>
              <a:t>Eating an edible crayon can still cause choking, particularly in young children or those with swallowing difficulties. Additionally, consuming large amounts of any non-food item, including edible crayons, can cause gastrointestinal distress, such as nausea, vomiting, and abdominal pain. Edible crayons may also contain allergens, such as dairy or soy, which could cause an allergic reaction in some individuals.</a:t>
            </a:r>
          </a:p>
          <a:p>
            <a:pPr algn="l"/>
            <a:r>
              <a:rPr lang="en-GB" sz="700" b="0" i="0" dirty="0">
                <a:solidFill>
                  <a:srgbClr val="D1D5DB"/>
                </a:solidFill>
                <a:effectLst/>
                <a:latin typeface="Söhne"/>
              </a:rPr>
              <a:t>Furthermore, the safety of consuming edible crayons over the long term is unknown, and there may be potential health risks associated with repeated ingestion of non-food items, even if they are designed to be eaten.</a:t>
            </a:r>
          </a:p>
          <a:p>
            <a:pPr algn="l"/>
            <a:r>
              <a:rPr lang="en-GB" sz="700" b="0" i="0" dirty="0">
                <a:solidFill>
                  <a:srgbClr val="D1D5DB"/>
                </a:solidFill>
                <a:effectLst/>
                <a:latin typeface="Söhne"/>
              </a:rPr>
              <a:t>Therefore, it is important to use caution and common sense when considering consuming edible crayons or any other non-food item. It is always recommended to consult with a licensed healthcare professional or a registered dietitian before making any significant changes to your diet.</a:t>
            </a:r>
          </a:p>
        </p:txBody>
      </p:sp>
    </p:spTree>
    <p:extLst>
      <p:ext uri="{BB962C8B-B14F-4D97-AF65-F5344CB8AC3E}">
        <p14:creationId xmlns:p14="http://schemas.microsoft.com/office/powerpoint/2010/main" val="3438751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9">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1">
            <a:extLst>
              <a:ext uri="{FF2B5EF4-FFF2-40B4-BE49-F238E27FC236}">
                <a16:creationId xmlns:a16="http://schemas.microsoft.com/office/drawing/2014/main" id="{36CD0F97-2E5B-4E84-8544-EB24DED104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13">
            <a:extLst>
              <a:ext uri="{FF2B5EF4-FFF2-40B4-BE49-F238E27FC236}">
                <a16:creationId xmlns:a16="http://schemas.microsoft.com/office/drawing/2014/main" id="{3B272257-593A-402F-88FA-F1DECD9E3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00" y="758952"/>
            <a:ext cx="10668000" cy="5340096"/>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B5C91E-0281-ED88-4439-E3AA69E3BA25}"/>
              </a:ext>
            </a:extLst>
          </p:cNvPr>
          <p:cNvSpPr>
            <a:spLocks noGrp="1"/>
          </p:cNvSpPr>
          <p:nvPr>
            <p:ph type="title"/>
          </p:nvPr>
        </p:nvSpPr>
        <p:spPr>
          <a:xfrm>
            <a:off x="5411874" y="1517903"/>
            <a:ext cx="5250030" cy="1345115"/>
          </a:xfrm>
        </p:spPr>
        <p:txBody>
          <a:bodyPr>
            <a:normAutofit/>
          </a:bodyPr>
          <a:lstStyle/>
          <a:p>
            <a:r>
              <a:rPr lang="en-GB" dirty="0"/>
              <a:t>Nutritional Information</a:t>
            </a:r>
          </a:p>
        </p:txBody>
      </p:sp>
      <p:pic>
        <p:nvPicPr>
          <p:cNvPr id="5" name="Picture 4" descr="Text&#10;&#10;Description automatically generated with medium confidence">
            <a:extLst>
              <a:ext uri="{FF2B5EF4-FFF2-40B4-BE49-F238E27FC236}">
                <a16:creationId xmlns:a16="http://schemas.microsoft.com/office/drawing/2014/main" id="{28040F0B-5AB6-F247-612A-6F8E6CAB34EB}"/>
              </a:ext>
            </a:extLst>
          </p:cNvPr>
          <p:cNvPicPr>
            <a:picLocks noChangeAspect="1"/>
          </p:cNvPicPr>
          <p:nvPr/>
        </p:nvPicPr>
        <p:blipFill rotWithShape="1">
          <a:blip r:embed="rId2">
            <a:extLst>
              <a:ext uri="{28A0092B-C50C-407E-A947-70E740481C1C}">
                <a14:useLocalDpi xmlns:a14="http://schemas.microsoft.com/office/drawing/2010/main" val="0"/>
              </a:ext>
            </a:extLst>
          </a:blip>
          <a:srcRect l="13372" r="13764" b="-2"/>
          <a:stretch/>
        </p:blipFill>
        <p:spPr>
          <a:xfrm>
            <a:off x="762000" y="758952"/>
            <a:ext cx="3890922" cy="5340096"/>
          </a:xfrm>
          <a:prstGeom prst="rect">
            <a:avLst/>
          </a:prstGeom>
        </p:spPr>
      </p:pic>
      <p:sp>
        <p:nvSpPr>
          <p:cNvPr id="3" name="Content Placeholder 2">
            <a:extLst>
              <a:ext uri="{FF2B5EF4-FFF2-40B4-BE49-F238E27FC236}">
                <a16:creationId xmlns:a16="http://schemas.microsoft.com/office/drawing/2014/main" id="{6B01A6A0-F4F6-BA0F-B1E7-8D1859EC2BB0}"/>
              </a:ext>
            </a:extLst>
          </p:cNvPr>
          <p:cNvSpPr>
            <a:spLocks noGrp="1"/>
          </p:cNvSpPr>
          <p:nvPr>
            <p:ph idx="1"/>
          </p:nvPr>
        </p:nvSpPr>
        <p:spPr>
          <a:xfrm>
            <a:off x="5411874" y="2970222"/>
            <a:ext cx="5250030" cy="2610771"/>
          </a:xfrm>
        </p:spPr>
        <p:txBody>
          <a:bodyPr>
            <a:normAutofit/>
          </a:bodyPr>
          <a:lstStyle/>
          <a:p>
            <a:pPr>
              <a:lnSpc>
                <a:spcPct val="95000"/>
              </a:lnSpc>
            </a:pPr>
            <a:r>
              <a:rPr lang="en-GB" sz="2200"/>
              <a:t>Made from a combination of edible wax, natural sweeteners, and fortified with vitamins and minerals, such as vitamin C, iron, and calcium. The crayons provide all of your nutrients and offer a sweet and fun way to fulfil your child’s diet.</a:t>
            </a:r>
          </a:p>
        </p:txBody>
      </p:sp>
    </p:spTree>
    <p:extLst>
      <p:ext uri="{BB962C8B-B14F-4D97-AF65-F5344CB8AC3E}">
        <p14:creationId xmlns:p14="http://schemas.microsoft.com/office/powerpoint/2010/main" val="2735879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B69C9-B42F-5B8E-2C63-0947EBC70E5F}"/>
              </a:ext>
            </a:extLst>
          </p:cNvPr>
          <p:cNvSpPr>
            <a:spLocks noGrp="1"/>
          </p:cNvSpPr>
          <p:nvPr>
            <p:ph type="title"/>
          </p:nvPr>
        </p:nvSpPr>
        <p:spPr/>
        <p:txBody>
          <a:bodyPr/>
          <a:lstStyle/>
          <a:p>
            <a:r>
              <a:rPr lang="en-GB" dirty="0"/>
              <a:t>Great for school lunches!!!!</a:t>
            </a:r>
          </a:p>
        </p:txBody>
      </p:sp>
      <p:pic>
        <p:nvPicPr>
          <p:cNvPr id="5" name="Content Placeholder 4">
            <a:extLst>
              <a:ext uri="{FF2B5EF4-FFF2-40B4-BE49-F238E27FC236}">
                <a16:creationId xmlns:a16="http://schemas.microsoft.com/office/drawing/2014/main" id="{A65BA224-C5FA-042D-53D7-26A2EC99255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25962" y="2971800"/>
            <a:ext cx="3127375" cy="3127375"/>
          </a:xfrm>
          <a:prstGeom prst="rect">
            <a:avLst/>
          </a:prstGeom>
          <a:noFill/>
          <a:ln>
            <a:noFill/>
          </a:ln>
        </p:spPr>
      </p:pic>
    </p:spTree>
    <p:extLst>
      <p:ext uri="{BB962C8B-B14F-4D97-AF65-F5344CB8AC3E}">
        <p14:creationId xmlns:p14="http://schemas.microsoft.com/office/powerpoint/2010/main" val="1377826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89581-41FC-E78D-EAEE-A71DF9220BEE}"/>
              </a:ext>
            </a:extLst>
          </p:cNvPr>
          <p:cNvSpPr>
            <a:spLocks noGrp="1"/>
          </p:cNvSpPr>
          <p:nvPr>
            <p:ph type="title"/>
          </p:nvPr>
        </p:nvSpPr>
        <p:spPr/>
        <p:txBody>
          <a:bodyPr/>
          <a:lstStyle/>
          <a:p>
            <a:r>
              <a:rPr lang="en-GB" dirty="0"/>
              <a:t>Save shopping and preparation!?!</a:t>
            </a:r>
          </a:p>
        </p:txBody>
      </p:sp>
      <p:pic>
        <p:nvPicPr>
          <p:cNvPr id="4" name="Picture 3">
            <a:extLst>
              <a:ext uri="{FF2B5EF4-FFF2-40B4-BE49-F238E27FC236}">
                <a16:creationId xmlns:a16="http://schemas.microsoft.com/office/drawing/2014/main" id="{C0302647-A923-D52B-008D-9A22CEBE20B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375309" y="2669858"/>
            <a:ext cx="3429190" cy="3429190"/>
          </a:xfrm>
          <a:prstGeom prst="rect">
            <a:avLst/>
          </a:prstGeom>
          <a:noFill/>
          <a:ln>
            <a:noFill/>
          </a:ln>
        </p:spPr>
      </p:pic>
    </p:spTree>
    <p:extLst>
      <p:ext uri="{BB962C8B-B14F-4D97-AF65-F5344CB8AC3E}">
        <p14:creationId xmlns:p14="http://schemas.microsoft.com/office/powerpoint/2010/main" val="2235635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AEAA8-7A60-05D0-A98C-3F1891B40DB7}"/>
              </a:ext>
            </a:extLst>
          </p:cNvPr>
          <p:cNvSpPr>
            <a:spLocks noGrp="1"/>
          </p:cNvSpPr>
          <p:nvPr>
            <p:ph type="title"/>
          </p:nvPr>
        </p:nvSpPr>
        <p:spPr/>
        <p:txBody>
          <a:bodyPr/>
          <a:lstStyle/>
          <a:p>
            <a:r>
              <a:rPr lang="en-GB" dirty="0"/>
              <a:t>Great for a romantic meal &lt;3</a:t>
            </a:r>
            <a:br>
              <a:rPr lang="en-GB" dirty="0"/>
            </a:br>
            <a:r>
              <a:rPr lang="en-GB" sz="2400" dirty="0"/>
              <a:t>(Offer ends 13</a:t>
            </a:r>
            <a:r>
              <a:rPr lang="en-GB" sz="2400" baseline="30000" dirty="0"/>
              <a:t>th</a:t>
            </a:r>
            <a:r>
              <a:rPr lang="en-GB" sz="2400" dirty="0"/>
              <a:t> February)</a:t>
            </a:r>
            <a:endParaRPr lang="en-GB" dirty="0"/>
          </a:p>
        </p:txBody>
      </p:sp>
      <p:sp>
        <p:nvSpPr>
          <p:cNvPr id="3" name="Content Placeholder 2">
            <a:extLst>
              <a:ext uri="{FF2B5EF4-FFF2-40B4-BE49-F238E27FC236}">
                <a16:creationId xmlns:a16="http://schemas.microsoft.com/office/drawing/2014/main" id="{FEB28CA0-D656-7479-5825-7AF6B54A81D7}"/>
              </a:ext>
            </a:extLst>
          </p:cNvPr>
          <p:cNvSpPr>
            <a:spLocks noGrp="1"/>
          </p:cNvSpPr>
          <p:nvPr>
            <p:ph idx="1"/>
          </p:nvPr>
        </p:nvSpPr>
        <p:spPr/>
        <p:txBody>
          <a:bodyPr/>
          <a:lstStyle/>
          <a:p>
            <a:endParaRPr lang="en-GB" dirty="0"/>
          </a:p>
        </p:txBody>
      </p:sp>
      <p:pic>
        <p:nvPicPr>
          <p:cNvPr id="4" name="Picture 3">
            <a:extLst>
              <a:ext uri="{FF2B5EF4-FFF2-40B4-BE49-F238E27FC236}">
                <a16:creationId xmlns:a16="http://schemas.microsoft.com/office/drawing/2014/main" id="{6546A00D-42D9-575D-E8F3-784E2B11D87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436269" y="2919222"/>
            <a:ext cx="3319462" cy="3319462"/>
          </a:xfrm>
          <a:prstGeom prst="rect">
            <a:avLst/>
          </a:prstGeom>
          <a:noFill/>
          <a:ln>
            <a:noFill/>
          </a:ln>
        </p:spPr>
      </p:pic>
    </p:spTree>
    <p:extLst>
      <p:ext uri="{BB962C8B-B14F-4D97-AF65-F5344CB8AC3E}">
        <p14:creationId xmlns:p14="http://schemas.microsoft.com/office/powerpoint/2010/main" val="1343760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E9148-CF04-BF07-311F-CBBF0BE40754}"/>
              </a:ext>
            </a:extLst>
          </p:cNvPr>
          <p:cNvSpPr>
            <a:spLocks noGrp="1"/>
          </p:cNvSpPr>
          <p:nvPr>
            <p:ph type="title"/>
          </p:nvPr>
        </p:nvSpPr>
        <p:spPr/>
        <p:txBody>
          <a:bodyPr/>
          <a:lstStyle/>
          <a:p>
            <a:r>
              <a:rPr lang="en-GB" dirty="0"/>
              <a:t>Approved by doctors!!!!!</a:t>
            </a:r>
          </a:p>
        </p:txBody>
      </p:sp>
      <p:pic>
        <p:nvPicPr>
          <p:cNvPr id="4" name="Content Placeholder 3">
            <a:extLst>
              <a:ext uri="{FF2B5EF4-FFF2-40B4-BE49-F238E27FC236}">
                <a16:creationId xmlns:a16="http://schemas.microsoft.com/office/drawing/2014/main" id="{6D2A2A10-056E-8948-5004-996BD4BBBA7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25962" y="2971800"/>
            <a:ext cx="3127375" cy="3127375"/>
          </a:xfrm>
          <a:prstGeom prst="rect">
            <a:avLst/>
          </a:prstGeom>
          <a:noFill/>
          <a:ln>
            <a:noFill/>
          </a:ln>
        </p:spPr>
      </p:pic>
    </p:spTree>
    <p:extLst>
      <p:ext uri="{BB962C8B-B14F-4D97-AF65-F5344CB8AC3E}">
        <p14:creationId xmlns:p14="http://schemas.microsoft.com/office/powerpoint/2010/main" val="13212967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88E5C-D82D-1D65-850D-96B09B9FA405}"/>
              </a:ext>
            </a:extLst>
          </p:cNvPr>
          <p:cNvSpPr>
            <a:spLocks noGrp="1"/>
          </p:cNvSpPr>
          <p:nvPr>
            <p:ph type="title"/>
          </p:nvPr>
        </p:nvSpPr>
        <p:spPr/>
        <p:txBody>
          <a:bodyPr/>
          <a:lstStyle/>
          <a:p>
            <a:r>
              <a:rPr lang="en-GB" dirty="0"/>
              <a:t>Tested on your kids</a:t>
            </a:r>
          </a:p>
        </p:txBody>
      </p:sp>
      <p:sp>
        <p:nvSpPr>
          <p:cNvPr id="3" name="Content Placeholder 2">
            <a:extLst>
              <a:ext uri="{FF2B5EF4-FFF2-40B4-BE49-F238E27FC236}">
                <a16:creationId xmlns:a16="http://schemas.microsoft.com/office/drawing/2014/main" id="{EFBE6219-3E55-A33B-E997-B6DF2F3E98DE}"/>
              </a:ext>
            </a:extLst>
          </p:cNvPr>
          <p:cNvSpPr>
            <a:spLocks noGrp="1"/>
          </p:cNvSpPr>
          <p:nvPr>
            <p:ph idx="1"/>
          </p:nvPr>
        </p:nvSpPr>
        <p:spPr/>
        <p:txBody>
          <a:bodyPr/>
          <a:lstStyle/>
          <a:p>
            <a:endParaRPr lang="en-GB"/>
          </a:p>
        </p:txBody>
      </p:sp>
      <p:pic>
        <p:nvPicPr>
          <p:cNvPr id="4" name="Picture 3">
            <a:extLst>
              <a:ext uri="{FF2B5EF4-FFF2-40B4-BE49-F238E27FC236}">
                <a16:creationId xmlns:a16="http://schemas.microsoft.com/office/drawing/2014/main" id="{FE99561C-E464-CD1A-5B00-418D5460D17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381563" y="2862072"/>
            <a:ext cx="3428873" cy="3428873"/>
          </a:xfrm>
          <a:prstGeom prst="rect">
            <a:avLst/>
          </a:prstGeom>
          <a:noFill/>
          <a:ln>
            <a:noFill/>
          </a:ln>
        </p:spPr>
      </p:pic>
    </p:spTree>
    <p:extLst>
      <p:ext uri="{BB962C8B-B14F-4D97-AF65-F5344CB8AC3E}">
        <p14:creationId xmlns:p14="http://schemas.microsoft.com/office/powerpoint/2010/main" val="2435793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Shape 8">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6" name="Rectangle 10">
            <a:extLst>
              <a:ext uri="{FF2B5EF4-FFF2-40B4-BE49-F238E27FC236}">
                <a16:creationId xmlns:a16="http://schemas.microsoft.com/office/drawing/2014/main" id="{BC4A0336-662C-41C3-8DC8-3104A16947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DE79EFA-9603-6C8E-6383-79B01129E9CF}"/>
              </a:ext>
            </a:extLst>
          </p:cNvPr>
          <p:cNvSpPr txBox="1"/>
          <p:nvPr/>
        </p:nvSpPr>
        <p:spPr>
          <a:xfrm>
            <a:off x="0" y="0"/>
            <a:ext cx="12192000" cy="10341293"/>
          </a:xfrm>
          <a:prstGeom prst="rect">
            <a:avLst/>
          </a:prstGeom>
          <a:noFill/>
        </p:spPr>
        <p:txBody>
          <a:bodyPr wrap="square" rtlCol="0">
            <a:spAutoFit/>
          </a:bodyPr>
          <a:lstStyle/>
          <a:p>
            <a:r>
              <a:rPr lang="en-GB" dirty="0">
                <a:latin typeface="Webdings" panose="05030102010509060703" pitchFamily="18" charset="2"/>
              </a:rPr>
              <a:t>FHSRUIBFGUHSRBFHSRBGIUNBDRSIGUNBSDRUGNSERGSERHSRTEHJRTSJHRTHTJTSRJHRTFSDJRSTFHSRUIBFGUHSRBFHSRBGIUNBDRSIGUNBSDRUGNSERGSERHSRTEHJRTSJHRTHTJTSRJHRTFSDJRST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IOPYKJMPOYUTKPJHOR6EKI0RYHP0[4I8YWTJH4UIO3GBF4QBFR4UOQYURQ42JRTPQ34LTLK34QPTJKM35’HW45HWR6JHR6WJIOPYKJMPOYUTKPJHOR6EKI0RYHP0[4I8YWTJH4UIO3GBF4QBFR4UOQYURQ42JRTPQ34LTLK34QPTJKM35’HW45HWR6JHR6WJ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endParaRPr lang="en-GB" dirty="0">
              <a:latin typeface="Webdings" panose="05030102010509060703" pitchFamily="18" charset="2"/>
            </a:endParaRPr>
          </a:p>
          <a:p>
            <a:endParaRPr lang="en-GB" dirty="0">
              <a:latin typeface="Webdings" panose="05030102010509060703" pitchFamily="18" charset="2"/>
            </a:endParaRPr>
          </a:p>
        </p:txBody>
      </p:sp>
      <p:sp>
        <p:nvSpPr>
          <p:cNvPr id="7" name="TextBox 6">
            <a:extLst>
              <a:ext uri="{FF2B5EF4-FFF2-40B4-BE49-F238E27FC236}">
                <a16:creationId xmlns:a16="http://schemas.microsoft.com/office/drawing/2014/main" id="{8CEA8384-A66A-AF82-14C1-935461DA7579}"/>
              </a:ext>
            </a:extLst>
          </p:cNvPr>
          <p:cNvSpPr txBox="1"/>
          <p:nvPr/>
        </p:nvSpPr>
        <p:spPr>
          <a:xfrm rot="11005001">
            <a:off x="142875" y="-354113"/>
            <a:ext cx="12192000" cy="10341293"/>
          </a:xfrm>
          <a:prstGeom prst="rect">
            <a:avLst/>
          </a:prstGeom>
          <a:noFill/>
        </p:spPr>
        <p:txBody>
          <a:bodyPr wrap="square" rtlCol="0">
            <a:spAutoFit/>
          </a:bodyPr>
          <a:lstStyle/>
          <a:p>
            <a:r>
              <a:rPr lang="en-GB" dirty="0">
                <a:latin typeface="Webdings" panose="05030102010509060703" pitchFamily="18" charset="2"/>
              </a:rPr>
              <a:t>FHSRUIBFGUHSRBFHSRBGIUNBDRSIGUNBSDRUGNSERGSERHSRTEHJRTSJHRTHTJTSRJHRTFSDJRSTFHSRUIBFGUHSRBFHSRBGIUNBDRSIGUNBSDRUGNSERGSERHSRTEHJRTSJHRTHTJTSRJHRTFSDJRST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FHSRUIBFGUHSRBFHSRBGIUNBDRSIGUNBSDRUGNSERGSERHSRTEHJRTSJHRTHTJTSRJHRTFSDJRST</a:t>
            </a:r>
          </a:p>
          <a:p>
            <a:r>
              <a:rPr lang="en-GB" dirty="0">
                <a:latin typeface="Webdings" panose="05030102010509060703" pitchFamily="18" charset="2"/>
              </a:rPr>
              <a:t>IOPYKJMPOYUTKPJHOR6EKI0RYHP0[4I8YWTJH4UIO3GBF4QBFR4UOQYURQ42JRTPQ34LTLK34QPTJKM35’HW45HWR6JHR6WJIOPYKJMPOYUTKPJHOR6EKI0RYHP0[4I8YWTJH4UIO3GBF4QBFR4UOQYURQ42JRTPQ34LTLK34QPTJKM35’HW45HWR6JHR6WJ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r>
              <a:rPr lang="en-GB" dirty="0">
                <a:latin typeface="Webdings" panose="05030102010509060703" pitchFamily="18" charset="2"/>
              </a:rPr>
              <a:t>IOPYKJMPOYUTKPJHOR6EKI0RYHP0[4I8YWTJH4UIO3GBF4QBFR4UOQYURQ42JRTPQ34LTLK34QPTJKM35’HW45HWR6JHR6WJ</a:t>
            </a:r>
          </a:p>
          <a:p>
            <a:endParaRPr lang="en-GB" dirty="0">
              <a:latin typeface="Webdings" panose="05030102010509060703" pitchFamily="18" charset="2"/>
            </a:endParaRPr>
          </a:p>
          <a:p>
            <a:endParaRPr lang="en-GB" dirty="0">
              <a:latin typeface="Webdings" panose="05030102010509060703" pitchFamily="18" charset="2"/>
            </a:endParaRPr>
          </a:p>
        </p:txBody>
      </p:sp>
      <p:pic>
        <p:nvPicPr>
          <p:cNvPr id="4" name="Picture 3">
            <a:extLst>
              <a:ext uri="{FF2B5EF4-FFF2-40B4-BE49-F238E27FC236}">
                <a16:creationId xmlns:a16="http://schemas.microsoft.com/office/drawing/2014/main" id="{638A8CE1-7640-776F-F70E-699CFC8852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3425952" y="758952"/>
            <a:ext cx="5340096" cy="5340096"/>
          </a:xfrm>
          <a:prstGeom prst="rect">
            <a:avLst/>
          </a:prstGeom>
          <a:noFill/>
        </p:spPr>
      </p:pic>
      <p:sp>
        <p:nvSpPr>
          <p:cNvPr id="5" name="TextBox 4">
            <a:extLst>
              <a:ext uri="{FF2B5EF4-FFF2-40B4-BE49-F238E27FC236}">
                <a16:creationId xmlns:a16="http://schemas.microsoft.com/office/drawing/2014/main" id="{5E6E6783-945C-2CBF-1CC8-C3FEB8BB6685}"/>
              </a:ext>
            </a:extLst>
          </p:cNvPr>
          <p:cNvSpPr txBox="1"/>
          <p:nvPr/>
        </p:nvSpPr>
        <p:spPr>
          <a:xfrm rot="2688854">
            <a:off x="1693501" y="2725812"/>
            <a:ext cx="8804996" cy="1107996"/>
          </a:xfrm>
          <a:prstGeom prst="rect">
            <a:avLst/>
          </a:prstGeom>
          <a:noFill/>
        </p:spPr>
        <p:txBody>
          <a:bodyPr wrap="square" rtlCol="0">
            <a:spAutoFit/>
          </a:bodyPr>
          <a:lstStyle/>
          <a:p>
            <a:pPr algn="ctr"/>
            <a:r>
              <a:rPr lang="en-GB" sz="6600" dirty="0">
                <a:solidFill>
                  <a:srgbClr val="A80000"/>
                </a:solidFill>
                <a:latin typeface="Stencil" panose="040409050D0802020404" pitchFamily="82" charset="0"/>
              </a:rPr>
              <a:t>[CONFIDENTIAL]</a:t>
            </a:r>
          </a:p>
        </p:txBody>
      </p:sp>
    </p:spTree>
    <p:extLst>
      <p:ext uri="{BB962C8B-B14F-4D97-AF65-F5344CB8AC3E}">
        <p14:creationId xmlns:p14="http://schemas.microsoft.com/office/powerpoint/2010/main" val="2665657322"/>
      </p:ext>
    </p:extLst>
  </p:cSld>
  <p:clrMapOvr>
    <a:masterClrMapping/>
  </p:clrMapOvr>
  <mc:AlternateContent xmlns:mc="http://schemas.openxmlformats.org/markup-compatibility/2006">
    <mc:Choice xmlns:p14="http://schemas.microsoft.com/office/powerpoint/2010/main" Requires="p14">
      <p:transition p14:dur="10" advTm="300"/>
    </mc:Choice>
    <mc:Fallback>
      <p:transition advTm="3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EA6D8-E314-51EA-2BDC-210E8D3F08EE}"/>
              </a:ext>
            </a:extLst>
          </p:cNvPr>
          <p:cNvSpPr>
            <a:spLocks noGrp="1"/>
          </p:cNvSpPr>
          <p:nvPr>
            <p:ph type="title"/>
          </p:nvPr>
        </p:nvSpPr>
        <p:spPr/>
        <p:txBody>
          <a:bodyPr>
            <a:normAutofit/>
          </a:bodyPr>
          <a:lstStyle/>
          <a:p>
            <a:r>
              <a:rPr lang="en-GB" dirty="0"/>
              <a:t>They last forever!</a:t>
            </a:r>
            <a:br>
              <a:rPr lang="en-GB" dirty="0"/>
            </a:br>
            <a:r>
              <a:rPr lang="en-GB" sz="2800" dirty="0"/>
              <a:t>Perfect for a rainy day (Nuclear Winter) </a:t>
            </a:r>
            <a:r>
              <a:rPr lang="en-GB" sz="2800" dirty="0">
                <a:sym typeface="Wingdings" panose="05000000000000000000" pitchFamily="2" charset="2"/>
              </a:rPr>
              <a:t></a:t>
            </a:r>
            <a:br>
              <a:rPr lang="en-GB" sz="2800" dirty="0">
                <a:sym typeface="Wingdings" panose="05000000000000000000" pitchFamily="2" charset="2"/>
              </a:rPr>
            </a:br>
            <a:r>
              <a:rPr lang="en-GB" sz="800" dirty="0">
                <a:sym typeface="Wingdings" panose="05000000000000000000" pitchFamily="2" charset="2"/>
              </a:rPr>
              <a:t>Note: Only durable in conditions &gt; 200 Roentgen</a:t>
            </a:r>
            <a:endParaRPr lang="en-GB" dirty="0"/>
          </a:p>
        </p:txBody>
      </p:sp>
      <p:pic>
        <p:nvPicPr>
          <p:cNvPr id="4" name="Picture 3">
            <a:extLst>
              <a:ext uri="{FF2B5EF4-FFF2-40B4-BE49-F238E27FC236}">
                <a16:creationId xmlns:a16="http://schemas.microsoft.com/office/drawing/2014/main" id="{E4B0F9AC-B8A0-1CB6-F60A-0F7C902FC4B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681855" y="2862072"/>
            <a:ext cx="3428873" cy="3428873"/>
          </a:xfrm>
          <a:prstGeom prst="rect">
            <a:avLst/>
          </a:prstGeom>
          <a:noFill/>
          <a:ln>
            <a:noFill/>
          </a:ln>
        </p:spPr>
      </p:pic>
    </p:spTree>
    <p:extLst>
      <p:ext uri="{BB962C8B-B14F-4D97-AF65-F5344CB8AC3E}">
        <p14:creationId xmlns:p14="http://schemas.microsoft.com/office/powerpoint/2010/main" val="2459495097"/>
      </p:ext>
    </p:extLst>
  </p:cSld>
  <p:clrMapOvr>
    <a:masterClrMapping/>
  </p:clrMapOvr>
  <mc:AlternateContent xmlns:mc="http://schemas.openxmlformats.org/markup-compatibility/2006">
    <mc:Choice xmlns:p14="http://schemas.microsoft.com/office/powerpoint/2010/main" Requires="p14">
      <p:transition p14:dur="250">
        <p:push dir="u"/>
      </p:transition>
    </mc:Choice>
    <mc:Fallback>
      <p:transition>
        <p:push dir="u"/>
      </p:transition>
    </mc:Fallback>
  </mc:AlternateContent>
</p:sld>
</file>

<file path=ppt/theme/theme1.xml><?xml version="1.0" encoding="utf-8"?>
<a:theme xmlns:a="http://schemas.openxmlformats.org/drawingml/2006/main" name="PrismaticVTI">
  <a:themeElements>
    <a:clrScheme name="AnalogousFromRegularSeed_2SEEDS">
      <a:dk1>
        <a:srgbClr val="000000"/>
      </a:dk1>
      <a:lt1>
        <a:srgbClr val="FFFFFF"/>
      </a:lt1>
      <a:dk2>
        <a:srgbClr val="1A212E"/>
      </a:dk2>
      <a:lt2>
        <a:srgbClr val="F0F1F3"/>
      </a:lt2>
      <a:accent1>
        <a:srgbClr val="B7A114"/>
      </a:accent1>
      <a:accent2>
        <a:srgbClr val="E77E29"/>
      </a:accent2>
      <a:accent3>
        <a:srgbClr val="86AE1F"/>
      </a:accent3>
      <a:accent4>
        <a:srgbClr val="1788D5"/>
      </a:accent4>
      <a:accent5>
        <a:srgbClr val="294BE7"/>
      </a:accent5>
      <a:accent6>
        <a:srgbClr val="5127D8"/>
      </a:accent6>
      <a:hlink>
        <a:srgbClr val="3F50BF"/>
      </a:hlink>
      <a:folHlink>
        <a:srgbClr val="7F7F7F"/>
      </a:folHlink>
    </a:clrScheme>
    <a:fontScheme name="Custom 166">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ismaticVTI" id="{DA44D624-A564-4DE8-8446-0CD5C485C979}" vid="{8B2B1550-B69C-4156-BAEC-B2E559F94BDB}"/>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5C9A4EBB065A24CBA51F715A952171C" ma:contentTypeVersion="12" ma:contentTypeDescription="Create a new document." ma:contentTypeScope="" ma:versionID="164cb021b0d109338797a81f73e6a583">
  <xsd:schema xmlns:xsd="http://www.w3.org/2001/XMLSchema" xmlns:xs="http://www.w3.org/2001/XMLSchema" xmlns:p="http://schemas.microsoft.com/office/2006/metadata/properties" xmlns:ns3="f7c08bca-97e8-4e41-a0e7-15dd18263d63" xmlns:ns4="774f20ce-e50f-437a-a764-ce78f35048f0" targetNamespace="http://schemas.microsoft.com/office/2006/metadata/properties" ma:root="true" ma:fieldsID="a6827d51fc43657257208cb68f02bc7d" ns3:_="" ns4:_="">
    <xsd:import namespace="f7c08bca-97e8-4e41-a0e7-15dd18263d63"/>
    <xsd:import namespace="774f20ce-e50f-437a-a764-ce78f35048f0"/>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LengthInSeconds"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7c08bca-97e8-4e41-a0e7-15dd18263d6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Tags" ma:index="17" nillable="true" ma:displayName="Tags" ma:internalName="MediaServiceAutoTags"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74f20ce-e50f-437a-a764-ce78f35048f0"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0F0439B-9A20-488C-9E93-A0F7D3F1F9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7c08bca-97e8-4e41-a0e7-15dd18263d63"/>
    <ds:schemaRef ds:uri="774f20ce-e50f-437a-a764-ce78f35048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B51A9D1-6F13-44C9-8A70-21728076D03B}">
  <ds:schemaRefs>
    <ds:schemaRef ds:uri="http://schemas.microsoft.com/sharepoint/v3/contenttype/forms"/>
  </ds:schemaRefs>
</ds:datastoreItem>
</file>

<file path=customXml/itemProps3.xml><?xml version="1.0" encoding="utf-8"?>
<ds:datastoreItem xmlns:ds="http://schemas.openxmlformats.org/officeDocument/2006/customXml" ds:itemID="{231B0A56-3A80-4958-BD6C-5D79575383F9}">
  <ds:schemaRefs>
    <ds:schemaRef ds:uri="http://purl.org/dc/dcmitype/"/>
    <ds:schemaRef ds:uri="http://schemas.microsoft.com/office/2006/metadata/properties"/>
    <ds:schemaRef ds:uri="http://purl.org/dc/elements/1.1/"/>
    <ds:schemaRef ds:uri="http://www.w3.org/XML/1998/namespace"/>
    <ds:schemaRef ds:uri="774f20ce-e50f-437a-a764-ce78f35048f0"/>
    <ds:schemaRef ds:uri="http://schemas.openxmlformats.org/package/2006/metadata/core-properties"/>
    <ds:schemaRef ds:uri="http://schemas.microsoft.com/office/2006/documentManagement/types"/>
    <ds:schemaRef ds:uri="http://purl.org/dc/terms/"/>
    <ds:schemaRef ds:uri="http://schemas.microsoft.com/office/infopath/2007/PartnerControls"/>
    <ds:schemaRef ds:uri="f7c08bca-97e8-4e41-a0e7-15dd18263d63"/>
  </ds:schemaRefs>
</ds:datastoreItem>
</file>

<file path=docProps/app.xml><?xml version="1.0" encoding="utf-8"?>
<Properties xmlns="http://schemas.openxmlformats.org/officeDocument/2006/extended-properties" xmlns:vt="http://schemas.openxmlformats.org/officeDocument/2006/docPropsVTypes">
  <TotalTime>36</TotalTime>
  <Words>390</Words>
  <Application>Microsoft Office PowerPoint</Application>
  <PresentationFormat>Widescreen</PresentationFormat>
  <Paragraphs>57</Paragraphs>
  <Slides>10</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Aharoni</vt:lpstr>
      <vt:lpstr>Arial</vt:lpstr>
      <vt:lpstr>Avenir Next LT Pro</vt:lpstr>
      <vt:lpstr>Calibri</vt:lpstr>
      <vt:lpstr>Söhne</vt:lpstr>
      <vt:lpstr>Stencil</vt:lpstr>
      <vt:lpstr>Symbol</vt:lpstr>
      <vt:lpstr>Webdings</vt:lpstr>
      <vt:lpstr>PrismaticVTI</vt:lpstr>
      <vt:lpstr>Try Crayons!</vt:lpstr>
      <vt:lpstr>Nutritional Information</vt:lpstr>
      <vt:lpstr>Great for school lunches!!!!</vt:lpstr>
      <vt:lpstr>Save shopping and preparation!?!</vt:lpstr>
      <vt:lpstr>Great for a romantic meal &lt;3 (Offer ends 13th February)</vt:lpstr>
      <vt:lpstr>Approved by doctors!!!!!</vt:lpstr>
      <vt:lpstr>Tested on your kids</vt:lpstr>
      <vt:lpstr>PowerPoint Presentation</vt:lpstr>
      <vt:lpstr>They last forever! Perfect for a rainy day (Nuclear Winter)  Note: Only durable in conditions &gt; 200 Roentgen</vt:lpstr>
      <vt:lpstr>Come try crayon now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Try Crayons!</dc:title>
  <dc:creator>KACPER KUTARNIA (1804364)</dc:creator>
  <cp:lastModifiedBy>KACPER KUTARNIA (1804364)</cp:lastModifiedBy>
  <cp:revision>1</cp:revision>
  <dcterms:created xsi:type="dcterms:W3CDTF">2023-02-17T11:03:02Z</dcterms:created>
  <dcterms:modified xsi:type="dcterms:W3CDTF">2023-02-17T11:39:43Z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0x01010095C9A4EBB065A24CBA51F715A952171C</vt:lpwstr>
  </property>
</Properties>
</file>

<file path=docProps/thumbnail.jpeg>
</file>